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63" r:id="rId6"/>
    <p:sldId id="257" r:id="rId7"/>
    <p:sldId id="258" r:id="rId8"/>
    <p:sldId id="259" r:id="rId9"/>
    <p:sldId id="268" r:id="rId10"/>
    <p:sldId id="264" r:id="rId11"/>
    <p:sldId id="266" r:id="rId12"/>
    <p:sldId id="265" r:id="rId13"/>
    <p:sldId id="262" r:id="rId14"/>
    <p:sldId id="260" r:id="rId15"/>
    <p:sldId id="261" r:id="rId16"/>
    <p:sldId id="273" r:id="rId17"/>
    <p:sldId id="267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ACA"/>
    <a:srgbClr val="3F3F3F"/>
    <a:srgbClr val="2F7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BF3D83-8D6E-45D5-93CC-F218259C4514}" v="1470" dt="2022-05-04T18:42:45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7" autoAdjust="0"/>
  </p:normalViewPr>
  <p:slideViewPr>
    <p:cSldViewPr snapToGrid="0">
      <p:cViewPr varScale="1">
        <p:scale>
          <a:sx n="105" d="100"/>
          <a:sy n="105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slide" Target="../slides/slide7.xml"/><Relationship Id="rId1" Type="http://schemas.openxmlformats.org/officeDocument/2006/relationships/slide" Target="../slides/slide8.xml"/><Relationship Id="rId6" Type="http://schemas.openxmlformats.org/officeDocument/2006/relationships/slide" Target="../slides/slide11.xml"/><Relationship Id="rId5" Type="http://schemas.openxmlformats.org/officeDocument/2006/relationships/slide" Target="../slides/slide12.xml"/><Relationship Id="rId4" Type="http://schemas.openxmlformats.org/officeDocument/2006/relationships/slide" Target="../slides/slide1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14.xml"/><Relationship Id="rId1" Type="http://schemas.openxmlformats.org/officeDocument/2006/relationships/slide" Target="../slides/slide16.xml"/><Relationship Id="rId4" Type="http://schemas.openxmlformats.org/officeDocument/2006/relationships/slide" Target="../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1DAEE-9211-4A03-9178-2717012C0D2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C09C31-5B12-419A-A7C7-31CEF6AB4EB9}">
      <dgm:prSet/>
      <dgm:spPr>
        <a:solidFill>
          <a:srgbClr val="C8CACA"/>
        </a:solidFill>
      </dgm:spPr>
      <dgm:t>
        <a:bodyPr/>
        <a:lstStyle/>
        <a:p>
          <a:r>
            <a:rPr lang="en-US" dirty="0"/>
            <a:t>Steganography – from Greek decent</a:t>
          </a:r>
        </a:p>
      </dgm:t>
    </dgm:pt>
    <dgm:pt modelId="{F2CA505C-F771-4244-8DAA-CE60E99EE2A6}" type="parTrans" cxnId="{B90F387C-E961-465E-8B49-38A9B4CDD855}">
      <dgm:prSet/>
      <dgm:spPr/>
      <dgm:t>
        <a:bodyPr/>
        <a:lstStyle/>
        <a:p>
          <a:endParaRPr lang="en-US"/>
        </a:p>
      </dgm:t>
    </dgm:pt>
    <dgm:pt modelId="{B592EBBF-D9CB-4304-8D6C-3F4E23706B0E}" type="sibTrans" cxnId="{B90F387C-E961-465E-8B49-38A9B4CDD855}">
      <dgm:prSet/>
      <dgm:spPr/>
      <dgm:t>
        <a:bodyPr/>
        <a:lstStyle/>
        <a:p>
          <a:endParaRPr lang="en-US"/>
        </a:p>
      </dgm:t>
    </dgm:pt>
    <dgm:pt modelId="{5FF8C756-9D50-4B06-B14B-6D39DD9E1D43}">
      <dgm:prSet/>
      <dgm:spPr>
        <a:solidFill>
          <a:srgbClr val="3F3F3F">
            <a:alpha val="90000"/>
          </a:srgb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Steganos  meaning covered or secret</a:t>
          </a:r>
        </a:p>
      </dgm:t>
    </dgm:pt>
    <dgm:pt modelId="{B89DA514-67F9-47DC-B646-C0272DD0CA20}" type="parTrans" cxnId="{41F5ED5D-2F63-43F5-AB14-6EDCE50E6AFA}">
      <dgm:prSet/>
      <dgm:spPr/>
      <dgm:t>
        <a:bodyPr/>
        <a:lstStyle/>
        <a:p>
          <a:endParaRPr lang="en-US"/>
        </a:p>
      </dgm:t>
    </dgm:pt>
    <dgm:pt modelId="{07055EE8-E7FA-4162-9A85-31B5DD4610E8}" type="sibTrans" cxnId="{41F5ED5D-2F63-43F5-AB14-6EDCE50E6AFA}">
      <dgm:prSet/>
      <dgm:spPr/>
      <dgm:t>
        <a:bodyPr/>
        <a:lstStyle/>
        <a:p>
          <a:endParaRPr lang="en-US"/>
        </a:p>
      </dgm:t>
    </dgm:pt>
    <dgm:pt modelId="{FB973C3B-43FE-4ACB-ACE9-400B44F60391}">
      <dgm:prSet/>
      <dgm:spPr>
        <a:solidFill>
          <a:srgbClr val="3F3F3F">
            <a:alpha val="90000"/>
          </a:srgb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Graphy  meaning writing or drawing </a:t>
          </a:r>
        </a:p>
      </dgm:t>
    </dgm:pt>
    <dgm:pt modelId="{949382B6-408D-4E1B-94CE-955228656186}" type="parTrans" cxnId="{F3620232-D117-44C6-8F9A-9B1FD9AD679B}">
      <dgm:prSet/>
      <dgm:spPr/>
      <dgm:t>
        <a:bodyPr/>
        <a:lstStyle/>
        <a:p>
          <a:endParaRPr lang="en-US"/>
        </a:p>
      </dgm:t>
    </dgm:pt>
    <dgm:pt modelId="{96908BFA-4A58-4F63-835B-211E4CC4643B}" type="sibTrans" cxnId="{F3620232-D117-44C6-8F9A-9B1FD9AD679B}">
      <dgm:prSet/>
      <dgm:spPr/>
      <dgm:t>
        <a:bodyPr/>
        <a:lstStyle/>
        <a:p>
          <a:endParaRPr lang="en-US"/>
        </a:p>
      </dgm:t>
    </dgm:pt>
    <dgm:pt modelId="{B9D6618E-CABC-4672-9CAF-6C8F64D2200D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Developed in around 440 B.C. </a:t>
          </a:r>
        </a:p>
      </dgm:t>
    </dgm:pt>
    <dgm:pt modelId="{2C2A3157-0BD3-46B4-B25B-AF4B4431163F}" type="parTrans" cxnId="{A25C26C3-2B85-4C31-A47C-18023F3A0BD6}">
      <dgm:prSet/>
      <dgm:spPr/>
      <dgm:t>
        <a:bodyPr/>
        <a:lstStyle/>
        <a:p>
          <a:endParaRPr lang="en-US"/>
        </a:p>
      </dgm:t>
    </dgm:pt>
    <dgm:pt modelId="{D2CDC46B-105F-4B5E-A804-D8AB8F609D63}" type="sibTrans" cxnId="{A25C26C3-2B85-4C31-A47C-18023F3A0BD6}">
      <dgm:prSet/>
      <dgm:spPr/>
      <dgm:t>
        <a:bodyPr/>
        <a:lstStyle/>
        <a:p>
          <a:endParaRPr lang="en-US"/>
        </a:p>
      </dgm:t>
    </dgm:pt>
    <dgm:pt modelId="{9962C8BF-271D-4108-A6A7-F8E1BBBC7082}">
      <dgm:prSet/>
      <dgm:spPr>
        <a:solidFill>
          <a:srgbClr val="3F3F3F">
            <a:alpha val="90000"/>
          </a:srgb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Tattooing a message on a shaven head</a:t>
          </a:r>
        </a:p>
      </dgm:t>
    </dgm:pt>
    <dgm:pt modelId="{0BEE7CC5-0324-4332-AF0E-5F43F3322C1C}" type="parTrans" cxnId="{C383D2A6-A3CE-4D3C-B8FD-0E313758B4CA}">
      <dgm:prSet/>
      <dgm:spPr/>
      <dgm:t>
        <a:bodyPr/>
        <a:lstStyle/>
        <a:p>
          <a:endParaRPr lang="en-US"/>
        </a:p>
      </dgm:t>
    </dgm:pt>
    <dgm:pt modelId="{9783B467-C147-42E2-96F9-A2870D4AF86F}" type="sibTrans" cxnId="{C383D2A6-A3CE-4D3C-B8FD-0E313758B4CA}">
      <dgm:prSet/>
      <dgm:spPr/>
      <dgm:t>
        <a:bodyPr/>
        <a:lstStyle/>
        <a:p>
          <a:endParaRPr lang="en-US"/>
        </a:p>
      </dgm:t>
    </dgm:pt>
    <dgm:pt modelId="{18DF6422-045F-4FF0-95B9-814204F1B656}">
      <dgm:prSet/>
      <dgm:spPr>
        <a:solidFill>
          <a:srgbClr val="2F7963"/>
        </a:solidFill>
      </dgm:spPr>
      <dgm:t>
        <a:bodyPr/>
        <a:lstStyle/>
        <a:p>
          <a:r>
            <a:rPr lang="en-US"/>
            <a:t>Wartime</a:t>
          </a:r>
        </a:p>
      </dgm:t>
    </dgm:pt>
    <dgm:pt modelId="{97C18921-7A62-4984-8012-D11B16124786}" type="parTrans" cxnId="{3BA436BE-9B74-49EC-AFC9-219EF42E5660}">
      <dgm:prSet/>
      <dgm:spPr/>
      <dgm:t>
        <a:bodyPr/>
        <a:lstStyle/>
        <a:p>
          <a:endParaRPr lang="en-US"/>
        </a:p>
      </dgm:t>
    </dgm:pt>
    <dgm:pt modelId="{8123F33C-1DD3-466F-9D8B-11FDF6779546}" type="sibTrans" cxnId="{3BA436BE-9B74-49EC-AFC9-219EF42E5660}">
      <dgm:prSet/>
      <dgm:spPr/>
      <dgm:t>
        <a:bodyPr/>
        <a:lstStyle/>
        <a:p>
          <a:endParaRPr lang="en-US"/>
        </a:p>
      </dgm:t>
    </dgm:pt>
    <dgm:pt modelId="{4C56F440-4CAF-4961-BD48-96401A57B985}">
      <dgm:prSet/>
      <dgm:spPr>
        <a:solidFill>
          <a:srgbClr val="3F3F3F">
            <a:alpha val="90000"/>
          </a:srgb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From the invasion of Xerxes to the Revolutionary war steganography is present</a:t>
          </a:r>
        </a:p>
      </dgm:t>
    </dgm:pt>
    <dgm:pt modelId="{5405A0E9-E117-4E20-8FB6-3BCD20D0729D}" type="parTrans" cxnId="{D3592911-8AAE-4C2D-9A54-17F9FC4A300A}">
      <dgm:prSet/>
      <dgm:spPr/>
      <dgm:t>
        <a:bodyPr/>
        <a:lstStyle/>
        <a:p>
          <a:endParaRPr lang="en-US"/>
        </a:p>
      </dgm:t>
    </dgm:pt>
    <dgm:pt modelId="{7FE44B6A-C7C3-4859-A1F9-0D35A8639B66}" type="sibTrans" cxnId="{D3592911-8AAE-4C2D-9A54-17F9FC4A300A}">
      <dgm:prSet/>
      <dgm:spPr/>
      <dgm:t>
        <a:bodyPr/>
        <a:lstStyle/>
        <a:p>
          <a:endParaRPr lang="en-US"/>
        </a:p>
      </dgm:t>
    </dgm:pt>
    <dgm:pt modelId="{C8CBE8ED-CEFA-45CF-A5AF-66AFC7673D38}" type="pres">
      <dgm:prSet presAssocID="{7431DAEE-9211-4A03-9178-2717012C0D2D}" presName="linear" presStyleCnt="0">
        <dgm:presLayoutVars>
          <dgm:dir/>
          <dgm:animLvl val="lvl"/>
          <dgm:resizeHandles val="exact"/>
        </dgm:presLayoutVars>
      </dgm:prSet>
      <dgm:spPr/>
    </dgm:pt>
    <dgm:pt modelId="{4D1137DC-6972-4A84-9334-4135A08637C5}" type="pres">
      <dgm:prSet presAssocID="{F6C09C31-5B12-419A-A7C7-31CEF6AB4EB9}" presName="parentLin" presStyleCnt="0"/>
      <dgm:spPr/>
    </dgm:pt>
    <dgm:pt modelId="{1A12FB2D-8C68-4C3C-88AC-495D80A8BADC}" type="pres">
      <dgm:prSet presAssocID="{F6C09C31-5B12-419A-A7C7-31CEF6AB4EB9}" presName="parentLeftMargin" presStyleLbl="node1" presStyleIdx="0" presStyleCnt="3"/>
      <dgm:spPr/>
    </dgm:pt>
    <dgm:pt modelId="{CB433B56-E56A-419F-9747-FFBC48EAA71C}" type="pres">
      <dgm:prSet presAssocID="{F6C09C31-5B12-419A-A7C7-31CEF6AB4E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04874D-BFC9-43FA-B3D7-83972AB5FBEB}" type="pres">
      <dgm:prSet presAssocID="{F6C09C31-5B12-419A-A7C7-31CEF6AB4EB9}" presName="negativeSpace" presStyleCnt="0"/>
      <dgm:spPr/>
    </dgm:pt>
    <dgm:pt modelId="{FBDDFCDE-898C-44FC-947A-2C854D02B622}" type="pres">
      <dgm:prSet presAssocID="{F6C09C31-5B12-419A-A7C7-31CEF6AB4EB9}" presName="childText" presStyleLbl="conFgAcc1" presStyleIdx="0" presStyleCnt="3">
        <dgm:presLayoutVars>
          <dgm:bulletEnabled val="1"/>
        </dgm:presLayoutVars>
      </dgm:prSet>
      <dgm:spPr/>
    </dgm:pt>
    <dgm:pt modelId="{E289072B-FC77-40F3-BC07-CAFD5476326D}" type="pres">
      <dgm:prSet presAssocID="{B592EBBF-D9CB-4304-8D6C-3F4E23706B0E}" presName="spaceBetweenRectangles" presStyleCnt="0"/>
      <dgm:spPr/>
    </dgm:pt>
    <dgm:pt modelId="{A975DD3E-EC5C-4AE4-8055-3FCF8402A370}" type="pres">
      <dgm:prSet presAssocID="{B9D6618E-CABC-4672-9CAF-6C8F64D2200D}" presName="parentLin" presStyleCnt="0"/>
      <dgm:spPr/>
    </dgm:pt>
    <dgm:pt modelId="{30DF6AA3-E734-440F-BBB8-F33D8357EBAD}" type="pres">
      <dgm:prSet presAssocID="{B9D6618E-CABC-4672-9CAF-6C8F64D2200D}" presName="parentLeftMargin" presStyleLbl="node1" presStyleIdx="0" presStyleCnt="3"/>
      <dgm:spPr/>
    </dgm:pt>
    <dgm:pt modelId="{F6F71483-1F41-460C-AFD6-77FEA84B2C67}" type="pres">
      <dgm:prSet presAssocID="{B9D6618E-CABC-4672-9CAF-6C8F64D2200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21A7E5-2D89-4FD9-9612-6420818A26C9}" type="pres">
      <dgm:prSet presAssocID="{B9D6618E-CABC-4672-9CAF-6C8F64D2200D}" presName="negativeSpace" presStyleCnt="0"/>
      <dgm:spPr/>
    </dgm:pt>
    <dgm:pt modelId="{B8D3BA2D-0C15-4AAA-9972-B451D48D5CC1}" type="pres">
      <dgm:prSet presAssocID="{B9D6618E-CABC-4672-9CAF-6C8F64D2200D}" presName="childText" presStyleLbl="conFgAcc1" presStyleIdx="1" presStyleCnt="3">
        <dgm:presLayoutVars>
          <dgm:bulletEnabled val="1"/>
        </dgm:presLayoutVars>
      </dgm:prSet>
      <dgm:spPr/>
    </dgm:pt>
    <dgm:pt modelId="{4A705CE3-CD36-499D-BC21-FBBCF6E70504}" type="pres">
      <dgm:prSet presAssocID="{D2CDC46B-105F-4B5E-A804-D8AB8F609D63}" presName="spaceBetweenRectangles" presStyleCnt="0"/>
      <dgm:spPr/>
    </dgm:pt>
    <dgm:pt modelId="{CE5C8A2D-65F5-45BA-AD0E-31E3663D803F}" type="pres">
      <dgm:prSet presAssocID="{18DF6422-045F-4FF0-95B9-814204F1B656}" presName="parentLin" presStyleCnt="0"/>
      <dgm:spPr/>
    </dgm:pt>
    <dgm:pt modelId="{1257263D-69DE-4DAC-AD12-E1A2B262A53A}" type="pres">
      <dgm:prSet presAssocID="{18DF6422-045F-4FF0-95B9-814204F1B656}" presName="parentLeftMargin" presStyleLbl="node1" presStyleIdx="1" presStyleCnt="3"/>
      <dgm:spPr/>
    </dgm:pt>
    <dgm:pt modelId="{D090C37B-2D3C-43CD-9899-E022F65A5802}" type="pres">
      <dgm:prSet presAssocID="{18DF6422-045F-4FF0-95B9-814204F1B6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A2C195-0DB4-4DC0-B07A-331B4CC79FC5}" type="pres">
      <dgm:prSet presAssocID="{18DF6422-045F-4FF0-95B9-814204F1B656}" presName="negativeSpace" presStyleCnt="0"/>
      <dgm:spPr/>
    </dgm:pt>
    <dgm:pt modelId="{AE819292-6E5B-4AFD-8FBF-66A58D604BD9}" type="pres">
      <dgm:prSet presAssocID="{18DF6422-045F-4FF0-95B9-814204F1B65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45B6F07-1D03-4E5D-975D-7EA6A5DC886B}" type="presOf" srcId="{7431DAEE-9211-4A03-9178-2717012C0D2D}" destId="{C8CBE8ED-CEFA-45CF-A5AF-66AFC7673D38}" srcOrd="0" destOrd="0" presId="urn:microsoft.com/office/officeart/2005/8/layout/list1"/>
    <dgm:cxn modelId="{D3592911-8AAE-4C2D-9A54-17F9FC4A300A}" srcId="{18DF6422-045F-4FF0-95B9-814204F1B656}" destId="{4C56F440-4CAF-4961-BD48-96401A57B985}" srcOrd="0" destOrd="0" parTransId="{5405A0E9-E117-4E20-8FB6-3BCD20D0729D}" sibTransId="{7FE44B6A-C7C3-4859-A1F9-0D35A8639B66}"/>
    <dgm:cxn modelId="{C73A902B-FBBB-492D-BFB2-EB50879A32C8}" type="presOf" srcId="{18DF6422-045F-4FF0-95B9-814204F1B656}" destId="{D090C37B-2D3C-43CD-9899-E022F65A5802}" srcOrd="1" destOrd="0" presId="urn:microsoft.com/office/officeart/2005/8/layout/list1"/>
    <dgm:cxn modelId="{F3620232-D117-44C6-8F9A-9B1FD9AD679B}" srcId="{F6C09C31-5B12-419A-A7C7-31CEF6AB4EB9}" destId="{FB973C3B-43FE-4ACB-ACE9-400B44F60391}" srcOrd="1" destOrd="0" parTransId="{949382B6-408D-4E1B-94CE-955228656186}" sibTransId="{96908BFA-4A58-4F63-835B-211E4CC4643B}"/>
    <dgm:cxn modelId="{544C4C37-2645-426D-AE1E-DA5177DE9BE4}" type="presOf" srcId="{B9D6618E-CABC-4672-9CAF-6C8F64D2200D}" destId="{30DF6AA3-E734-440F-BBB8-F33D8357EBAD}" srcOrd="0" destOrd="0" presId="urn:microsoft.com/office/officeart/2005/8/layout/list1"/>
    <dgm:cxn modelId="{41F5ED5D-2F63-43F5-AB14-6EDCE50E6AFA}" srcId="{F6C09C31-5B12-419A-A7C7-31CEF6AB4EB9}" destId="{5FF8C756-9D50-4B06-B14B-6D39DD9E1D43}" srcOrd="0" destOrd="0" parTransId="{B89DA514-67F9-47DC-B646-C0272DD0CA20}" sibTransId="{07055EE8-E7FA-4162-9A85-31B5DD4610E8}"/>
    <dgm:cxn modelId="{42465D5F-BD4F-47A0-A24A-CE5EA732609C}" type="presOf" srcId="{B9D6618E-CABC-4672-9CAF-6C8F64D2200D}" destId="{F6F71483-1F41-460C-AFD6-77FEA84B2C67}" srcOrd="1" destOrd="0" presId="urn:microsoft.com/office/officeart/2005/8/layout/list1"/>
    <dgm:cxn modelId="{E2BFF464-A31A-4EEA-B1BB-0B7AECCB9608}" type="presOf" srcId="{5FF8C756-9D50-4B06-B14B-6D39DD9E1D43}" destId="{FBDDFCDE-898C-44FC-947A-2C854D02B622}" srcOrd="0" destOrd="0" presId="urn:microsoft.com/office/officeart/2005/8/layout/list1"/>
    <dgm:cxn modelId="{DEE5E153-3061-48C7-BCB9-07D80707690F}" type="presOf" srcId="{18DF6422-045F-4FF0-95B9-814204F1B656}" destId="{1257263D-69DE-4DAC-AD12-E1A2B262A53A}" srcOrd="0" destOrd="0" presId="urn:microsoft.com/office/officeart/2005/8/layout/list1"/>
    <dgm:cxn modelId="{6EDAE857-EA99-4198-B476-D2C40D0A1384}" type="presOf" srcId="{FB973C3B-43FE-4ACB-ACE9-400B44F60391}" destId="{FBDDFCDE-898C-44FC-947A-2C854D02B622}" srcOrd="0" destOrd="1" presId="urn:microsoft.com/office/officeart/2005/8/layout/list1"/>
    <dgm:cxn modelId="{B90F387C-E961-465E-8B49-38A9B4CDD855}" srcId="{7431DAEE-9211-4A03-9178-2717012C0D2D}" destId="{F6C09C31-5B12-419A-A7C7-31CEF6AB4EB9}" srcOrd="0" destOrd="0" parTransId="{F2CA505C-F771-4244-8DAA-CE60E99EE2A6}" sibTransId="{B592EBBF-D9CB-4304-8D6C-3F4E23706B0E}"/>
    <dgm:cxn modelId="{85352C85-41DF-44D7-AE31-5F9328DCB1EE}" type="presOf" srcId="{F6C09C31-5B12-419A-A7C7-31CEF6AB4EB9}" destId="{CB433B56-E56A-419F-9747-FFBC48EAA71C}" srcOrd="1" destOrd="0" presId="urn:microsoft.com/office/officeart/2005/8/layout/list1"/>
    <dgm:cxn modelId="{4D549087-A148-4712-8965-97051993CA3C}" type="presOf" srcId="{4C56F440-4CAF-4961-BD48-96401A57B985}" destId="{AE819292-6E5B-4AFD-8FBF-66A58D604BD9}" srcOrd="0" destOrd="0" presId="urn:microsoft.com/office/officeart/2005/8/layout/list1"/>
    <dgm:cxn modelId="{C383D2A6-A3CE-4D3C-B8FD-0E313758B4CA}" srcId="{B9D6618E-CABC-4672-9CAF-6C8F64D2200D}" destId="{9962C8BF-271D-4108-A6A7-F8E1BBBC7082}" srcOrd="0" destOrd="0" parTransId="{0BEE7CC5-0324-4332-AF0E-5F43F3322C1C}" sibTransId="{9783B467-C147-42E2-96F9-A2870D4AF86F}"/>
    <dgm:cxn modelId="{3BA436BE-9B74-49EC-AFC9-219EF42E5660}" srcId="{7431DAEE-9211-4A03-9178-2717012C0D2D}" destId="{18DF6422-045F-4FF0-95B9-814204F1B656}" srcOrd="2" destOrd="0" parTransId="{97C18921-7A62-4984-8012-D11B16124786}" sibTransId="{8123F33C-1DD3-466F-9D8B-11FDF6779546}"/>
    <dgm:cxn modelId="{FF8C3AC1-5201-4802-B9F5-FB135811BBEA}" type="presOf" srcId="{F6C09C31-5B12-419A-A7C7-31CEF6AB4EB9}" destId="{1A12FB2D-8C68-4C3C-88AC-495D80A8BADC}" srcOrd="0" destOrd="0" presId="urn:microsoft.com/office/officeart/2005/8/layout/list1"/>
    <dgm:cxn modelId="{A25C26C3-2B85-4C31-A47C-18023F3A0BD6}" srcId="{7431DAEE-9211-4A03-9178-2717012C0D2D}" destId="{B9D6618E-CABC-4672-9CAF-6C8F64D2200D}" srcOrd="1" destOrd="0" parTransId="{2C2A3157-0BD3-46B4-B25B-AF4B4431163F}" sibTransId="{D2CDC46B-105F-4B5E-A804-D8AB8F609D63}"/>
    <dgm:cxn modelId="{CDA4CDD5-EBE2-4F17-B84C-D805D72740FC}" type="presOf" srcId="{9962C8BF-271D-4108-A6A7-F8E1BBBC7082}" destId="{B8D3BA2D-0C15-4AAA-9972-B451D48D5CC1}" srcOrd="0" destOrd="0" presId="urn:microsoft.com/office/officeart/2005/8/layout/list1"/>
    <dgm:cxn modelId="{C6FD84D2-EB4D-46EF-80BE-FBE3BBD7A0AD}" type="presParOf" srcId="{C8CBE8ED-CEFA-45CF-A5AF-66AFC7673D38}" destId="{4D1137DC-6972-4A84-9334-4135A08637C5}" srcOrd="0" destOrd="0" presId="urn:microsoft.com/office/officeart/2005/8/layout/list1"/>
    <dgm:cxn modelId="{4AB6EDF0-4AF3-4A31-AFE3-A157C5F959EC}" type="presParOf" srcId="{4D1137DC-6972-4A84-9334-4135A08637C5}" destId="{1A12FB2D-8C68-4C3C-88AC-495D80A8BADC}" srcOrd="0" destOrd="0" presId="urn:microsoft.com/office/officeart/2005/8/layout/list1"/>
    <dgm:cxn modelId="{C68043BA-BEF3-4102-BE7C-4CC10EBDCA75}" type="presParOf" srcId="{4D1137DC-6972-4A84-9334-4135A08637C5}" destId="{CB433B56-E56A-419F-9747-FFBC48EAA71C}" srcOrd="1" destOrd="0" presId="urn:microsoft.com/office/officeart/2005/8/layout/list1"/>
    <dgm:cxn modelId="{CB362A67-1076-4364-BA4B-F70FEF30A3BC}" type="presParOf" srcId="{C8CBE8ED-CEFA-45CF-A5AF-66AFC7673D38}" destId="{2B04874D-BFC9-43FA-B3D7-83972AB5FBEB}" srcOrd="1" destOrd="0" presId="urn:microsoft.com/office/officeart/2005/8/layout/list1"/>
    <dgm:cxn modelId="{296A888E-3D46-4E43-80EE-966E39BE8340}" type="presParOf" srcId="{C8CBE8ED-CEFA-45CF-A5AF-66AFC7673D38}" destId="{FBDDFCDE-898C-44FC-947A-2C854D02B622}" srcOrd="2" destOrd="0" presId="urn:microsoft.com/office/officeart/2005/8/layout/list1"/>
    <dgm:cxn modelId="{46CCE1F9-41AC-4207-AEDB-4EBFF572D491}" type="presParOf" srcId="{C8CBE8ED-CEFA-45CF-A5AF-66AFC7673D38}" destId="{E289072B-FC77-40F3-BC07-CAFD5476326D}" srcOrd="3" destOrd="0" presId="urn:microsoft.com/office/officeart/2005/8/layout/list1"/>
    <dgm:cxn modelId="{CE21311F-A366-4908-AD3D-A6D03FC8F965}" type="presParOf" srcId="{C8CBE8ED-CEFA-45CF-A5AF-66AFC7673D38}" destId="{A975DD3E-EC5C-4AE4-8055-3FCF8402A370}" srcOrd="4" destOrd="0" presId="urn:microsoft.com/office/officeart/2005/8/layout/list1"/>
    <dgm:cxn modelId="{C1B1DB21-0B7B-44BB-8FE3-E7E487F27260}" type="presParOf" srcId="{A975DD3E-EC5C-4AE4-8055-3FCF8402A370}" destId="{30DF6AA3-E734-440F-BBB8-F33D8357EBAD}" srcOrd="0" destOrd="0" presId="urn:microsoft.com/office/officeart/2005/8/layout/list1"/>
    <dgm:cxn modelId="{C1C308EA-19C9-4AEB-9773-3AE85267A35B}" type="presParOf" srcId="{A975DD3E-EC5C-4AE4-8055-3FCF8402A370}" destId="{F6F71483-1F41-460C-AFD6-77FEA84B2C67}" srcOrd="1" destOrd="0" presId="urn:microsoft.com/office/officeart/2005/8/layout/list1"/>
    <dgm:cxn modelId="{5075AC71-A760-4A8F-92A8-2C249B4021CE}" type="presParOf" srcId="{C8CBE8ED-CEFA-45CF-A5AF-66AFC7673D38}" destId="{0A21A7E5-2D89-4FD9-9612-6420818A26C9}" srcOrd="5" destOrd="0" presId="urn:microsoft.com/office/officeart/2005/8/layout/list1"/>
    <dgm:cxn modelId="{A73BCA1D-EAD5-414C-ADD1-6C05EC7009DC}" type="presParOf" srcId="{C8CBE8ED-CEFA-45CF-A5AF-66AFC7673D38}" destId="{B8D3BA2D-0C15-4AAA-9972-B451D48D5CC1}" srcOrd="6" destOrd="0" presId="urn:microsoft.com/office/officeart/2005/8/layout/list1"/>
    <dgm:cxn modelId="{ACEFB2E8-D5EA-4912-9DAA-0A08B446966A}" type="presParOf" srcId="{C8CBE8ED-CEFA-45CF-A5AF-66AFC7673D38}" destId="{4A705CE3-CD36-499D-BC21-FBBCF6E70504}" srcOrd="7" destOrd="0" presId="urn:microsoft.com/office/officeart/2005/8/layout/list1"/>
    <dgm:cxn modelId="{883E2328-20C4-4170-8B41-0964D5768A44}" type="presParOf" srcId="{C8CBE8ED-CEFA-45CF-A5AF-66AFC7673D38}" destId="{CE5C8A2D-65F5-45BA-AD0E-31E3663D803F}" srcOrd="8" destOrd="0" presId="urn:microsoft.com/office/officeart/2005/8/layout/list1"/>
    <dgm:cxn modelId="{11C2AED2-4195-4D50-992C-4CE7EB12243E}" type="presParOf" srcId="{CE5C8A2D-65F5-45BA-AD0E-31E3663D803F}" destId="{1257263D-69DE-4DAC-AD12-E1A2B262A53A}" srcOrd="0" destOrd="0" presId="urn:microsoft.com/office/officeart/2005/8/layout/list1"/>
    <dgm:cxn modelId="{A1B3BED8-1969-47D0-8812-CD3442D477FF}" type="presParOf" srcId="{CE5C8A2D-65F5-45BA-AD0E-31E3663D803F}" destId="{D090C37B-2D3C-43CD-9899-E022F65A5802}" srcOrd="1" destOrd="0" presId="urn:microsoft.com/office/officeart/2005/8/layout/list1"/>
    <dgm:cxn modelId="{E91CB6B5-8567-4268-A66B-1FD88DC62C6D}" type="presParOf" srcId="{C8CBE8ED-CEFA-45CF-A5AF-66AFC7673D38}" destId="{00A2C195-0DB4-4DC0-B07A-331B4CC79FC5}" srcOrd="9" destOrd="0" presId="urn:microsoft.com/office/officeart/2005/8/layout/list1"/>
    <dgm:cxn modelId="{DB5D7B28-ECDC-496F-AF8A-6E96E2725B3E}" type="presParOf" srcId="{C8CBE8ED-CEFA-45CF-A5AF-66AFC7673D38}" destId="{AE819292-6E5B-4AFD-8FBF-66A58D604B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C97D03-4F40-4B63-8764-2B5303BE717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A5BBE7-7985-4A12-B2F8-4C51E945984E}">
      <dgm:prSet phldrT="[Text]"/>
      <dgm:spPr>
        <a:solidFill>
          <a:srgbClr val="3F3F3F"/>
        </a:solidFill>
      </dgm:spPr>
      <dgm:t>
        <a:bodyPr/>
        <a:lstStyle/>
        <a:p>
          <a:r>
            <a:rPr lang="en-US" dirty="0"/>
            <a:t>Bit Plane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27BA630F-0224-4EAE-BB2E-34E4A12E0E4E}" type="parTrans" cxnId="{42BBB1D1-2F44-4208-B1DF-EA71C6E4D428}">
      <dgm:prSet/>
      <dgm:spPr/>
      <dgm:t>
        <a:bodyPr/>
        <a:lstStyle/>
        <a:p>
          <a:endParaRPr lang="en-US"/>
        </a:p>
      </dgm:t>
    </dgm:pt>
    <dgm:pt modelId="{F67DC9F3-5794-4AE9-863D-804FB751FDD7}" type="sibTrans" cxnId="{42BBB1D1-2F44-4208-B1DF-EA71C6E4D428}">
      <dgm:prSet/>
      <dgm:spPr>
        <a:solidFill>
          <a:srgbClr val="3F3F3F"/>
        </a:solidFill>
      </dgm:spPr>
      <dgm:t>
        <a:bodyPr/>
        <a:lstStyle/>
        <a:p>
          <a:r>
            <a:rPr lang="en-US" dirty="0"/>
            <a:t>LSB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AB52CFE-3137-4D6F-A0C6-33199F1C76A0}">
      <dgm:prSet phldrT="[Text]"/>
      <dgm:spPr>
        <a:solidFill>
          <a:srgbClr val="3F3F3F"/>
        </a:solidFill>
      </dgm:spPr>
      <dgm:t>
        <a:bodyPr/>
        <a:lstStyle/>
        <a:p>
          <a:r>
            <a:rPr lang="en-US" dirty="0"/>
            <a:t>Color Map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7FDDD677-A415-4C29-8BFE-B15C31B2E905}" type="parTrans" cxnId="{5D065EFA-F58B-4325-AC2D-F2F415AFF272}">
      <dgm:prSet/>
      <dgm:spPr/>
      <dgm:t>
        <a:bodyPr/>
        <a:lstStyle/>
        <a:p>
          <a:endParaRPr lang="en-US"/>
        </a:p>
      </dgm:t>
    </dgm:pt>
    <dgm:pt modelId="{301A45C3-BD61-481B-AEA0-535F13EC00BA}" type="sibTrans" cxnId="{5D065EFA-F58B-4325-AC2D-F2F415AFF272}">
      <dgm:prSet/>
      <dgm:spPr>
        <a:solidFill>
          <a:srgbClr val="3F3F3F"/>
        </a:solidFill>
      </dgm:spPr>
      <dgm:t>
        <a:bodyPr/>
        <a:lstStyle/>
        <a:p>
          <a:r>
            <a:rPr lang="en-US" dirty="0"/>
            <a:t>Bit by Bit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D41B7DAD-30D2-47F9-9FD6-49D72A2D05D8}">
      <dgm:prSet phldrT="[Text]"/>
      <dgm:spPr>
        <a:solidFill>
          <a:srgbClr val="3F3F3F"/>
        </a:solidFill>
      </dgm:spPr>
      <dgm:t>
        <a:bodyPr/>
        <a:lstStyle/>
        <a:p>
          <a:r>
            <a:rPr lang="en-US" dirty="0"/>
            <a:t>Encryption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ADC357D1-49BE-483B-81D1-89D87C14FE46}" type="parTrans" cxnId="{0C89CF4D-9712-4E67-9E0F-FC5AEE923093}">
      <dgm:prSet/>
      <dgm:spPr/>
      <dgm:t>
        <a:bodyPr/>
        <a:lstStyle/>
        <a:p>
          <a:endParaRPr lang="en-US"/>
        </a:p>
      </dgm:t>
    </dgm:pt>
    <dgm:pt modelId="{DD61607C-DDA2-40B0-833F-7DFB1CA402D5}" type="sibTrans" cxnId="{0C89CF4D-9712-4E67-9E0F-FC5AEE923093}">
      <dgm:prSet/>
      <dgm:spPr>
        <a:solidFill>
          <a:srgbClr val="3F3F3F"/>
        </a:solidFill>
      </dgm:spPr>
      <dgm:t>
        <a:bodyPr/>
        <a:lstStyle/>
        <a:p>
          <a:r>
            <a:rPr lang="en-US" dirty="0"/>
            <a:t>Decryption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355135E-4A54-4CD3-BDA4-BD1E8D24F0F9}" type="pres">
      <dgm:prSet presAssocID="{16C97D03-4F40-4B63-8764-2B5303BE7173}" presName="Name0" presStyleCnt="0">
        <dgm:presLayoutVars>
          <dgm:chMax/>
          <dgm:chPref/>
          <dgm:dir/>
          <dgm:animLvl val="lvl"/>
        </dgm:presLayoutVars>
      </dgm:prSet>
      <dgm:spPr/>
    </dgm:pt>
    <dgm:pt modelId="{4E5E5332-9309-4870-893B-998024117E9B}" type="pres">
      <dgm:prSet presAssocID="{ACA5BBE7-7985-4A12-B2F8-4C51E945984E}" presName="composite" presStyleCnt="0"/>
      <dgm:spPr/>
    </dgm:pt>
    <dgm:pt modelId="{F7E16668-411F-4418-98DF-33CACC1A096B}" type="pres">
      <dgm:prSet presAssocID="{ACA5BBE7-7985-4A12-B2F8-4C51E945984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5178159-1EC1-452A-88A0-EE53423E01F9}" type="pres">
      <dgm:prSet presAssocID="{ACA5BBE7-7985-4A12-B2F8-4C51E945984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3CBFFC4-52A3-427E-A264-93CF8D55B539}" type="pres">
      <dgm:prSet presAssocID="{ACA5BBE7-7985-4A12-B2F8-4C51E945984E}" presName="BalanceSpacing" presStyleCnt="0"/>
      <dgm:spPr/>
    </dgm:pt>
    <dgm:pt modelId="{1169D787-160D-4354-827F-896F24E12FD4}" type="pres">
      <dgm:prSet presAssocID="{ACA5BBE7-7985-4A12-B2F8-4C51E945984E}" presName="BalanceSpacing1" presStyleCnt="0"/>
      <dgm:spPr/>
    </dgm:pt>
    <dgm:pt modelId="{A805F08F-4FAB-40AC-BC12-F81D1840DBDE}" type="pres">
      <dgm:prSet presAssocID="{F67DC9F3-5794-4AE9-863D-804FB751FDD7}" presName="Accent1Text" presStyleLbl="node1" presStyleIdx="1" presStyleCnt="6"/>
      <dgm:spPr/>
    </dgm:pt>
    <dgm:pt modelId="{A33301FA-6FD2-4D3D-9D21-25DB3652698E}" type="pres">
      <dgm:prSet presAssocID="{F67DC9F3-5794-4AE9-863D-804FB751FDD7}" presName="spaceBetweenRectangles" presStyleCnt="0"/>
      <dgm:spPr/>
    </dgm:pt>
    <dgm:pt modelId="{AD35DD48-16C9-450C-8BAB-67F7D91CB1A9}" type="pres">
      <dgm:prSet presAssocID="{DAB52CFE-3137-4D6F-A0C6-33199F1C76A0}" presName="composite" presStyleCnt="0"/>
      <dgm:spPr/>
    </dgm:pt>
    <dgm:pt modelId="{CA249674-9E36-4751-A6AE-C49AFEB3EAE4}" type="pres">
      <dgm:prSet presAssocID="{DAB52CFE-3137-4D6F-A0C6-33199F1C76A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73FE3B9-CED1-4252-B1BF-0233CE01A132}" type="pres">
      <dgm:prSet presAssocID="{DAB52CFE-3137-4D6F-A0C6-33199F1C76A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77F137-4F04-4B35-B104-1117A463ECBA}" type="pres">
      <dgm:prSet presAssocID="{DAB52CFE-3137-4D6F-A0C6-33199F1C76A0}" presName="BalanceSpacing" presStyleCnt="0"/>
      <dgm:spPr/>
    </dgm:pt>
    <dgm:pt modelId="{1E765DB6-9848-4563-BE33-C9EC5893B082}" type="pres">
      <dgm:prSet presAssocID="{DAB52CFE-3137-4D6F-A0C6-33199F1C76A0}" presName="BalanceSpacing1" presStyleCnt="0"/>
      <dgm:spPr/>
    </dgm:pt>
    <dgm:pt modelId="{C2FEB927-B6CC-46A7-834D-B2AB1AF91A14}" type="pres">
      <dgm:prSet presAssocID="{301A45C3-BD61-481B-AEA0-535F13EC00BA}" presName="Accent1Text" presStyleLbl="node1" presStyleIdx="3" presStyleCnt="6" custLinFactNeighborX="-2683" custLinFactNeighborY="-1167"/>
      <dgm:spPr/>
    </dgm:pt>
    <dgm:pt modelId="{BEECD374-2844-408D-BBDE-438C83F65EDA}" type="pres">
      <dgm:prSet presAssocID="{301A45C3-BD61-481B-AEA0-535F13EC00BA}" presName="spaceBetweenRectangles" presStyleCnt="0"/>
      <dgm:spPr/>
    </dgm:pt>
    <dgm:pt modelId="{8A27DFDB-37A8-4E46-86C2-01559BB9072F}" type="pres">
      <dgm:prSet presAssocID="{D41B7DAD-30D2-47F9-9FD6-49D72A2D05D8}" presName="composite" presStyleCnt="0"/>
      <dgm:spPr/>
    </dgm:pt>
    <dgm:pt modelId="{DBDAC035-08AD-4254-A2CB-49F78A452F8E}" type="pres">
      <dgm:prSet presAssocID="{D41B7DAD-30D2-47F9-9FD6-49D72A2D05D8}" presName="Parent1" presStyleLbl="node1" presStyleIdx="4" presStyleCnt="6" custLinFactX="-6639" custLinFactNeighborX="-100000" custLinFactNeighborY="1799">
        <dgm:presLayoutVars>
          <dgm:chMax val="1"/>
          <dgm:chPref val="1"/>
          <dgm:bulletEnabled val="1"/>
        </dgm:presLayoutVars>
      </dgm:prSet>
      <dgm:spPr/>
    </dgm:pt>
    <dgm:pt modelId="{49EB50CA-F75D-4287-94BE-AD3A95B98DAD}" type="pres">
      <dgm:prSet presAssocID="{D41B7DAD-30D2-47F9-9FD6-49D72A2D05D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F9907B9-8618-4397-978D-1F6FD8923A6C}" type="pres">
      <dgm:prSet presAssocID="{D41B7DAD-30D2-47F9-9FD6-49D72A2D05D8}" presName="BalanceSpacing" presStyleCnt="0"/>
      <dgm:spPr/>
    </dgm:pt>
    <dgm:pt modelId="{0AC5238F-7B2C-4187-9C85-1178360BD551}" type="pres">
      <dgm:prSet presAssocID="{D41B7DAD-30D2-47F9-9FD6-49D72A2D05D8}" presName="BalanceSpacing1" presStyleCnt="0"/>
      <dgm:spPr/>
    </dgm:pt>
    <dgm:pt modelId="{C37F6006-FF7E-4158-BFF9-080385B9C144}" type="pres">
      <dgm:prSet presAssocID="{DD61607C-DDA2-40B0-833F-7DFB1CA402D5}" presName="Accent1Text" presStyleLbl="node1" presStyleIdx="5" presStyleCnt="6" custLinFactX="9675" custLinFactNeighborX="100000" custLinFactNeighborY="1799"/>
      <dgm:spPr/>
    </dgm:pt>
  </dgm:ptLst>
  <dgm:cxnLst>
    <dgm:cxn modelId="{CD3C7920-AA05-4C50-86CC-74D8E8C6CB54}" type="presOf" srcId="{301A45C3-BD61-481B-AEA0-535F13EC00BA}" destId="{C2FEB927-B6CC-46A7-834D-B2AB1AF91A14}" srcOrd="0" destOrd="0" presId="urn:microsoft.com/office/officeart/2008/layout/AlternatingHexagons"/>
    <dgm:cxn modelId="{4DEEEF2E-9B5B-499C-9026-B96DCAB16849}" type="presOf" srcId="{16C97D03-4F40-4B63-8764-2B5303BE7173}" destId="{A355135E-4A54-4CD3-BDA4-BD1E8D24F0F9}" srcOrd="0" destOrd="0" presId="urn:microsoft.com/office/officeart/2008/layout/AlternatingHexagons"/>
    <dgm:cxn modelId="{9039215C-5BC3-4766-9B8A-82BF93077403}" type="presOf" srcId="{DD61607C-DDA2-40B0-833F-7DFB1CA402D5}" destId="{C37F6006-FF7E-4158-BFF9-080385B9C144}" srcOrd="0" destOrd="0" presId="urn:microsoft.com/office/officeart/2008/layout/AlternatingHexagons"/>
    <dgm:cxn modelId="{D2D6CD4D-EAF3-4B9D-B260-BFDA5EF9BE5C}" type="presOf" srcId="{F67DC9F3-5794-4AE9-863D-804FB751FDD7}" destId="{A805F08F-4FAB-40AC-BC12-F81D1840DBDE}" srcOrd="0" destOrd="0" presId="urn:microsoft.com/office/officeart/2008/layout/AlternatingHexagons"/>
    <dgm:cxn modelId="{0C89CF4D-9712-4E67-9E0F-FC5AEE923093}" srcId="{16C97D03-4F40-4B63-8764-2B5303BE7173}" destId="{D41B7DAD-30D2-47F9-9FD6-49D72A2D05D8}" srcOrd="2" destOrd="0" parTransId="{ADC357D1-49BE-483B-81D1-89D87C14FE46}" sibTransId="{DD61607C-DDA2-40B0-833F-7DFB1CA402D5}"/>
    <dgm:cxn modelId="{319BEC7B-24FE-42D7-9D43-A5031CB9B4DD}" type="presOf" srcId="{DAB52CFE-3137-4D6F-A0C6-33199F1C76A0}" destId="{CA249674-9E36-4751-A6AE-C49AFEB3EAE4}" srcOrd="0" destOrd="0" presId="urn:microsoft.com/office/officeart/2008/layout/AlternatingHexagons"/>
    <dgm:cxn modelId="{D36BF8A3-7989-4DA8-858B-D1AE59AA41EC}" type="presOf" srcId="{D41B7DAD-30D2-47F9-9FD6-49D72A2D05D8}" destId="{DBDAC035-08AD-4254-A2CB-49F78A452F8E}" srcOrd="0" destOrd="0" presId="urn:microsoft.com/office/officeart/2008/layout/AlternatingHexagons"/>
    <dgm:cxn modelId="{8B99D2BE-E960-448C-9044-63F2C9AF564F}" type="presOf" srcId="{ACA5BBE7-7985-4A12-B2F8-4C51E945984E}" destId="{F7E16668-411F-4418-98DF-33CACC1A096B}" srcOrd="0" destOrd="0" presId="urn:microsoft.com/office/officeart/2008/layout/AlternatingHexagons"/>
    <dgm:cxn modelId="{42BBB1D1-2F44-4208-B1DF-EA71C6E4D428}" srcId="{16C97D03-4F40-4B63-8764-2B5303BE7173}" destId="{ACA5BBE7-7985-4A12-B2F8-4C51E945984E}" srcOrd="0" destOrd="0" parTransId="{27BA630F-0224-4EAE-BB2E-34E4A12E0E4E}" sibTransId="{F67DC9F3-5794-4AE9-863D-804FB751FDD7}"/>
    <dgm:cxn modelId="{5D065EFA-F58B-4325-AC2D-F2F415AFF272}" srcId="{16C97D03-4F40-4B63-8764-2B5303BE7173}" destId="{DAB52CFE-3137-4D6F-A0C6-33199F1C76A0}" srcOrd="1" destOrd="0" parTransId="{7FDDD677-A415-4C29-8BFE-B15C31B2E905}" sibTransId="{301A45C3-BD61-481B-AEA0-535F13EC00BA}"/>
    <dgm:cxn modelId="{14CE3129-63A4-46D4-9A96-E41A64B941AE}" type="presParOf" srcId="{A355135E-4A54-4CD3-BDA4-BD1E8D24F0F9}" destId="{4E5E5332-9309-4870-893B-998024117E9B}" srcOrd="0" destOrd="0" presId="urn:microsoft.com/office/officeart/2008/layout/AlternatingHexagons"/>
    <dgm:cxn modelId="{F24B0B27-1152-42CF-AE55-B07CE46BEF2C}" type="presParOf" srcId="{4E5E5332-9309-4870-893B-998024117E9B}" destId="{F7E16668-411F-4418-98DF-33CACC1A096B}" srcOrd="0" destOrd="0" presId="urn:microsoft.com/office/officeart/2008/layout/AlternatingHexagons"/>
    <dgm:cxn modelId="{6095A00D-7AD3-434C-94DB-BD29540B51D9}" type="presParOf" srcId="{4E5E5332-9309-4870-893B-998024117E9B}" destId="{D5178159-1EC1-452A-88A0-EE53423E01F9}" srcOrd="1" destOrd="0" presId="urn:microsoft.com/office/officeart/2008/layout/AlternatingHexagons"/>
    <dgm:cxn modelId="{CC4619A4-3F9F-42D1-B3EB-9B762FF80FCB}" type="presParOf" srcId="{4E5E5332-9309-4870-893B-998024117E9B}" destId="{A3CBFFC4-52A3-427E-A264-93CF8D55B539}" srcOrd="2" destOrd="0" presId="urn:microsoft.com/office/officeart/2008/layout/AlternatingHexagons"/>
    <dgm:cxn modelId="{570F0BB6-7A67-4E23-B528-D7B2091C1714}" type="presParOf" srcId="{4E5E5332-9309-4870-893B-998024117E9B}" destId="{1169D787-160D-4354-827F-896F24E12FD4}" srcOrd="3" destOrd="0" presId="urn:microsoft.com/office/officeart/2008/layout/AlternatingHexagons"/>
    <dgm:cxn modelId="{D93AAFCC-9F3D-4E5B-9BDE-C807D84E982D}" type="presParOf" srcId="{4E5E5332-9309-4870-893B-998024117E9B}" destId="{A805F08F-4FAB-40AC-BC12-F81D1840DBDE}" srcOrd="4" destOrd="0" presId="urn:microsoft.com/office/officeart/2008/layout/AlternatingHexagons"/>
    <dgm:cxn modelId="{9F3F62A0-FAAF-42BA-9502-C0ACD7E44847}" type="presParOf" srcId="{A355135E-4A54-4CD3-BDA4-BD1E8D24F0F9}" destId="{A33301FA-6FD2-4D3D-9D21-25DB3652698E}" srcOrd="1" destOrd="0" presId="urn:microsoft.com/office/officeart/2008/layout/AlternatingHexagons"/>
    <dgm:cxn modelId="{895720F1-5CEC-4686-949F-4EC8CFBE7DAC}" type="presParOf" srcId="{A355135E-4A54-4CD3-BDA4-BD1E8D24F0F9}" destId="{AD35DD48-16C9-450C-8BAB-67F7D91CB1A9}" srcOrd="2" destOrd="0" presId="urn:microsoft.com/office/officeart/2008/layout/AlternatingHexagons"/>
    <dgm:cxn modelId="{5230B9A5-15A1-441E-AE63-5D45A4C47B99}" type="presParOf" srcId="{AD35DD48-16C9-450C-8BAB-67F7D91CB1A9}" destId="{CA249674-9E36-4751-A6AE-C49AFEB3EAE4}" srcOrd="0" destOrd="0" presId="urn:microsoft.com/office/officeart/2008/layout/AlternatingHexagons"/>
    <dgm:cxn modelId="{A1D31893-F94D-41EA-B298-B4D250F5BEDD}" type="presParOf" srcId="{AD35DD48-16C9-450C-8BAB-67F7D91CB1A9}" destId="{F73FE3B9-CED1-4252-B1BF-0233CE01A132}" srcOrd="1" destOrd="0" presId="urn:microsoft.com/office/officeart/2008/layout/AlternatingHexagons"/>
    <dgm:cxn modelId="{3D08444B-4EA8-493E-890F-1E84FF4A2554}" type="presParOf" srcId="{AD35DD48-16C9-450C-8BAB-67F7D91CB1A9}" destId="{9E77F137-4F04-4B35-B104-1117A463ECBA}" srcOrd="2" destOrd="0" presId="urn:microsoft.com/office/officeart/2008/layout/AlternatingHexagons"/>
    <dgm:cxn modelId="{305B2DE8-399C-43FB-B3A3-C4C84B3C5ABB}" type="presParOf" srcId="{AD35DD48-16C9-450C-8BAB-67F7D91CB1A9}" destId="{1E765DB6-9848-4563-BE33-C9EC5893B082}" srcOrd="3" destOrd="0" presId="urn:microsoft.com/office/officeart/2008/layout/AlternatingHexagons"/>
    <dgm:cxn modelId="{6F3AB70A-BF37-405C-AA15-F35E997A0A70}" type="presParOf" srcId="{AD35DD48-16C9-450C-8BAB-67F7D91CB1A9}" destId="{C2FEB927-B6CC-46A7-834D-B2AB1AF91A14}" srcOrd="4" destOrd="0" presId="urn:microsoft.com/office/officeart/2008/layout/AlternatingHexagons"/>
    <dgm:cxn modelId="{7AB9689C-9A91-4EDD-9A51-DFEB65EBE33F}" type="presParOf" srcId="{A355135E-4A54-4CD3-BDA4-BD1E8D24F0F9}" destId="{BEECD374-2844-408D-BBDE-438C83F65EDA}" srcOrd="3" destOrd="0" presId="urn:microsoft.com/office/officeart/2008/layout/AlternatingHexagons"/>
    <dgm:cxn modelId="{5DA1B4DD-438E-459C-A454-6DFCE106D9A9}" type="presParOf" srcId="{A355135E-4A54-4CD3-BDA4-BD1E8D24F0F9}" destId="{8A27DFDB-37A8-4E46-86C2-01559BB9072F}" srcOrd="4" destOrd="0" presId="urn:microsoft.com/office/officeart/2008/layout/AlternatingHexagons"/>
    <dgm:cxn modelId="{1642B647-22ED-4967-AA68-777841AA8DA3}" type="presParOf" srcId="{8A27DFDB-37A8-4E46-86C2-01559BB9072F}" destId="{DBDAC035-08AD-4254-A2CB-49F78A452F8E}" srcOrd="0" destOrd="0" presId="urn:microsoft.com/office/officeart/2008/layout/AlternatingHexagons"/>
    <dgm:cxn modelId="{A0957134-AE97-4A94-8B91-F051A56491A0}" type="presParOf" srcId="{8A27DFDB-37A8-4E46-86C2-01559BB9072F}" destId="{49EB50CA-F75D-4287-94BE-AD3A95B98DAD}" srcOrd="1" destOrd="0" presId="urn:microsoft.com/office/officeart/2008/layout/AlternatingHexagons"/>
    <dgm:cxn modelId="{64A4E5C5-F210-47E8-8E26-FA5928AAD0D9}" type="presParOf" srcId="{8A27DFDB-37A8-4E46-86C2-01559BB9072F}" destId="{DF9907B9-8618-4397-978D-1F6FD8923A6C}" srcOrd="2" destOrd="0" presId="urn:microsoft.com/office/officeart/2008/layout/AlternatingHexagons"/>
    <dgm:cxn modelId="{043D64EC-232B-494D-A7DD-24C8F1FF4BAA}" type="presParOf" srcId="{8A27DFDB-37A8-4E46-86C2-01559BB9072F}" destId="{0AC5238F-7B2C-4187-9C85-1178360BD551}" srcOrd="3" destOrd="0" presId="urn:microsoft.com/office/officeart/2008/layout/AlternatingHexagons"/>
    <dgm:cxn modelId="{7EE25348-164B-4815-A9BC-E2A89590EC6B}" type="presParOf" srcId="{8A27DFDB-37A8-4E46-86C2-01559BB9072F}" destId="{C37F6006-FF7E-4158-BFF9-080385B9C14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97D03-4F40-4B63-8764-2B5303BE717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B52CFE-3137-4D6F-A0C6-33199F1C76A0}">
      <dgm:prSet phldrT="[Text]"/>
      <dgm:spPr>
        <a:solidFill>
          <a:srgbClr val="3F3F3F"/>
        </a:solidFill>
      </dgm:spPr>
      <dgm:t>
        <a:bodyPr/>
        <a:lstStyle/>
        <a:p>
          <a:r>
            <a:rPr lang="en-US" dirty="0"/>
            <a:t>Color Map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FDDD677-A415-4C29-8BFE-B15C31B2E905}" type="parTrans" cxnId="{5D065EFA-F58B-4325-AC2D-F2F415AFF272}">
      <dgm:prSet/>
      <dgm:spPr/>
      <dgm:t>
        <a:bodyPr/>
        <a:lstStyle/>
        <a:p>
          <a:endParaRPr lang="en-US"/>
        </a:p>
      </dgm:t>
    </dgm:pt>
    <dgm:pt modelId="{301A45C3-BD61-481B-AEA0-535F13EC00BA}" type="sibTrans" cxnId="{5D065EFA-F58B-4325-AC2D-F2F415AFF272}">
      <dgm:prSet/>
      <dgm:spPr>
        <a:solidFill>
          <a:srgbClr val="3F3F3F"/>
        </a:solidFill>
      </dgm:spPr>
      <dgm:t>
        <a:bodyPr/>
        <a:lstStyle/>
        <a:p>
          <a:r>
            <a:rPr lang="en-US" dirty="0"/>
            <a:t>LSB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41B7DAD-30D2-47F9-9FD6-49D72A2D05D8}">
      <dgm:prSet phldrT="[Text]"/>
      <dgm:spPr>
        <a:solidFill>
          <a:srgbClr val="3F3F3F"/>
        </a:solidFill>
      </dgm:spPr>
      <dgm:t>
        <a:bodyPr/>
        <a:lstStyle/>
        <a:p>
          <a:r>
            <a:rPr lang="en-US" dirty="0"/>
            <a:t>Encryption &amp; Decryption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ADC357D1-49BE-483B-81D1-89D87C14FE46}" type="parTrans" cxnId="{0C89CF4D-9712-4E67-9E0F-FC5AEE923093}">
      <dgm:prSet/>
      <dgm:spPr/>
      <dgm:t>
        <a:bodyPr/>
        <a:lstStyle/>
        <a:p>
          <a:endParaRPr lang="en-US"/>
        </a:p>
      </dgm:t>
    </dgm:pt>
    <dgm:pt modelId="{DD61607C-DDA2-40B0-833F-7DFB1CA402D5}" type="sibTrans" cxnId="{0C89CF4D-9712-4E67-9E0F-FC5AEE923093}">
      <dgm:prSet/>
      <dgm:spPr>
        <a:solidFill>
          <a:srgbClr val="3F3F3F"/>
        </a:solidFill>
      </dgm:spPr>
      <dgm:t>
        <a:bodyPr/>
        <a:lstStyle/>
        <a:p>
          <a:r>
            <a:rPr lang="en-US" dirty="0"/>
            <a:t>Bit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355135E-4A54-4CD3-BDA4-BD1E8D24F0F9}" type="pres">
      <dgm:prSet presAssocID="{16C97D03-4F40-4B63-8764-2B5303BE7173}" presName="Name0" presStyleCnt="0">
        <dgm:presLayoutVars>
          <dgm:chMax/>
          <dgm:chPref/>
          <dgm:dir/>
          <dgm:animLvl val="lvl"/>
        </dgm:presLayoutVars>
      </dgm:prSet>
      <dgm:spPr/>
    </dgm:pt>
    <dgm:pt modelId="{AD35DD48-16C9-450C-8BAB-67F7D91CB1A9}" type="pres">
      <dgm:prSet presAssocID="{DAB52CFE-3137-4D6F-A0C6-33199F1C76A0}" presName="composite" presStyleCnt="0"/>
      <dgm:spPr/>
    </dgm:pt>
    <dgm:pt modelId="{CA249674-9E36-4751-A6AE-C49AFEB3EAE4}" type="pres">
      <dgm:prSet presAssocID="{DAB52CFE-3137-4D6F-A0C6-33199F1C76A0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F73FE3B9-CED1-4252-B1BF-0233CE01A132}" type="pres">
      <dgm:prSet presAssocID="{DAB52CFE-3137-4D6F-A0C6-33199F1C76A0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77F137-4F04-4B35-B104-1117A463ECBA}" type="pres">
      <dgm:prSet presAssocID="{DAB52CFE-3137-4D6F-A0C6-33199F1C76A0}" presName="BalanceSpacing" presStyleCnt="0"/>
      <dgm:spPr/>
    </dgm:pt>
    <dgm:pt modelId="{1E765DB6-9848-4563-BE33-C9EC5893B082}" type="pres">
      <dgm:prSet presAssocID="{DAB52CFE-3137-4D6F-A0C6-33199F1C76A0}" presName="BalanceSpacing1" presStyleCnt="0"/>
      <dgm:spPr/>
    </dgm:pt>
    <dgm:pt modelId="{C2FEB927-B6CC-46A7-834D-B2AB1AF91A14}" type="pres">
      <dgm:prSet presAssocID="{301A45C3-BD61-481B-AEA0-535F13EC00BA}" presName="Accent1Text" presStyleLbl="node1" presStyleIdx="1" presStyleCnt="4" custLinFactNeighborX="-2683" custLinFactNeighborY="-1167"/>
      <dgm:spPr/>
    </dgm:pt>
    <dgm:pt modelId="{BEECD374-2844-408D-BBDE-438C83F65EDA}" type="pres">
      <dgm:prSet presAssocID="{301A45C3-BD61-481B-AEA0-535F13EC00BA}" presName="spaceBetweenRectangles" presStyleCnt="0"/>
      <dgm:spPr/>
    </dgm:pt>
    <dgm:pt modelId="{8A27DFDB-37A8-4E46-86C2-01559BB9072F}" type="pres">
      <dgm:prSet presAssocID="{D41B7DAD-30D2-47F9-9FD6-49D72A2D05D8}" presName="composite" presStyleCnt="0"/>
      <dgm:spPr/>
    </dgm:pt>
    <dgm:pt modelId="{DBDAC035-08AD-4254-A2CB-49F78A452F8E}" type="pres">
      <dgm:prSet presAssocID="{D41B7DAD-30D2-47F9-9FD6-49D72A2D05D8}" presName="Parent1" presStyleLbl="node1" presStyleIdx="2" presStyleCnt="4" custLinFactNeighborX="-10791" custLinFactNeighborY="-552">
        <dgm:presLayoutVars>
          <dgm:chMax val="1"/>
          <dgm:chPref val="1"/>
          <dgm:bulletEnabled val="1"/>
        </dgm:presLayoutVars>
      </dgm:prSet>
      <dgm:spPr/>
    </dgm:pt>
    <dgm:pt modelId="{49EB50CA-F75D-4287-94BE-AD3A95B98DAD}" type="pres">
      <dgm:prSet presAssocID="{D41B7DAD-30D2-47F9-9FD6-49D72A2D05D8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DF9907B9-8618-4397-978D-1F6FD8923A6C}" type="pres">
      <dgm:prSet presAssocID="{D41B7DAD-30D2-47F9-9FD6-49D72A2D05D8}" presName="BalanceSpacing" presStyleCnt="0"/>
      <dgm:spPr/>
    </dgm:pt>
    <dgm:pt modelId="{0AC5238F-7B2C-4187-9C85-1178360BD551}" type="pres">
      <dgm:prSet presAssocID="{D41B7DAD-30D2-47F9-9FD6-49D72A2D05D8}" presName="BalanceSpacing1" presStyleCnt="0"/>
      <dgm:spPr/>
    </dgm:pt>
    <dgm:pt modelId="{C37F6006-FF7E-4158-BFF9-080385B9C144}" type="pres">
      <dgm:prSet presAssocID="{DD61607C-DDA2-40B0-833F-7DFB1CA402D5}" presName="Accent1Text" presStyleLbl="node1" presStyleIdx="3" presStyleCnt="4" custLinFactNeighborX="-6270" custLinFactNeighborY="0"/>
      <dgm:spPr/>
    </dgm:pt>
  </dgm:ptLst>
  <dgm:cxnLst>
    <dgm:cxn modelId="{CD3C7920-AA05-4C50-86CC-74D8E8C6CB54}" type="presOf" srcId="{301A45C3-BD61-481B-AEA0-535F13EC00BA}" destId="{C2FEB927-B6CC-46A7-834D-B2AB1AF91A14}" srcOrd="0" destOrd="0" presId="urn:microsoft.com/office/officeart/2008/layout/AlternatingHexagons"/>
    <dgm:cxn modelId="{4DEEEF2E-9B5B-499C-9026-B96DCAB16849}" type="presOf" srcId="{16C97D03-4F40-4B63-8764-2B5303BE7173}" destId="{A355135E-4A54-4CD3-BDA4-BD1E8D24F0F9}" srcOrd="0" destOrd="0" presId="urn:microsoft.com/office/officeart/2008/layout/AlternatingHexagons"/>
    <dgm:cxn modelId="{9039215C-5BC3-4766-9B8A-82BF93077403}" type="presOf" srcId="{DD61607C-DDA2-40B0-833F-7DFB1CA402D5}" destId="{C37F6006-FF7E-4158-BFF9-080385B9C144}" srcOrd="0" destOrd="0" presId="urn:microsoft.com/office/officeart/2008/layout/AlternatingHexagons"/>
    <dgm:cxn modelId="{0C89CF4D-9712-4E67-9E0F-FC5AEE923093}" srcId="{16C97D03-4F40-4B63-8764-2B5303BE7173}" destId="{D41B7DAD-30D2-47F9-9FD6-49D72A2D05D8}" srcOrd="1" destOrd="0" parTransId="{ADC357D1-49BE-483B-81D1-89D87C14FE46}" sibTransId="{DD61607C-DDA2-40B0-833F-7DFB1CA402D5}"/>
    <dgm:cxn modelId="{319BEC7B-24FE-42D7-9D43-A5031CB9B4DD}" type="presOf" srcId="{DAB52CFE-3137-4D6F-A0C6-33199F1C76A0}" destId="{CA249674-9E36-4751-A6AE-C49AFEB3EAE4}" srcOrd="0" destOrd="0" presId="urn:microsoft.com/office/officeart/2008/layout/AlternatingHexagons"/>
    <dgm:cxn modelId="{D36BF8A3-7989-4DA8-858B-D1AE59AA41EC}" type="presOf" srcId="{D41B7DAD-30D2-47F9-9FD6-49D72A2D05D8}" destId="{DBDAC035-08AD-4254-A2CB-49F78A452F8E}" srcOrd="0" destOrd="0" presId="urn:microsoft.com/office/officeart/2008/layout/AlternatingHexagons"/>
    <dgm:cxn modelId="{5D065EFA-F58B-4325-AC2D-F2F415AFF272}" srcId="{16C97D03-4F40-4B63-8764-2B5303BE7173}" destId="{DAB52CFE-3137-4D6F-A0C6-33199F1C76A0}" srcOrd="0" destOrd="0" parTransId="{7FDDD677-A415-4C29-8BFE-B15C31B2E905}" sibTransId="{301A45C3-BD61-481B-AEA0-535F13EC00BA}"/>
    <dgm:cxn modelId="{895720F1-5CEC-4686-949F-4EC8CFBE7DAC}" type="presParOf" srcId="{A355135E-4A54-4CD3-BDA4-BD1E8D24F0F9}" destId="{AD35DD48-16C9-450C-8BAB-67F7D91CB1A9}" srcOrd="0" destOrd="0" presId="urn:microsoft.com/office/officeart/2008/layout/AlternatingHexagons"/>
    <dgm:cxn modelId="{5230B9A5-15A1-441E-AE63-5D45A4C47B99}" type="presParOf" srcId="{AD35DD48-16C9-450C-8BAB-67F7D91CB1A9}" destId="{CA249674-9E36-4751-A6AE-C49AFEB3EAE4}" srcOrd="0" destOrd="0" presId="urn:microsoft.com/office/officeart/2008/layout/AlternatingHexagons"/>
    <dgm:cxn modelId="{A1D31893-F94D-41EA-B298-B4D250F5BEDD}" type="presParOf" srcId="{AD35DD48-16C9-450C-8BAB-67F7D91CB1A9}" destId="{F73FE3B9-CED1-4252-B1BF-0233CE01A132}" srcOrd="1" destOrd="0" presId="urn:microsoft.com/office/officeart/2008/layout/AlternatingHexagons"/>
    <dgm:cxn modelId="{3D08444B-4EA8-493E-890F-1E84FF4A2554}" type="presParOf" srcId="{AD35DD48-16C9-450C-8BAB-67F7D91CB1A9}" destId="{9E77F137-4F04-4B35-B104-1117A463ECBA}" srcOrd="2" destOrd="0" presId="urn:microsoft.com/office/officeart/2008/layout/AlternatingHexagons"/>
    <dgm:cxn modelId="{305B2DE8-399C-43FB-B3A3-C4C84B3C5ABB}" type="presParOf" srcId="{AD35DD48-16C9-450C-8BAB-67F7D91CB1A9}" destId="{1E765DB6-9848-4563-BE33-C9EC5893B082}" srcOrd="3" destOrd="0" presId="urn:microsoft.com/office/officeart/2008/layout/AlternatingHexagons"/>
    <dgm:cxn modelId="{6F3AB70A-BF37-405C-AA15-F35E997A0A70}" type="presParOf" srcId="{AD35DD48-16C9-450C-8BAB-67F7D91CB1A9}" destId="{C2FEB927-B6CC-46A7-834D-B2AB1AF91A14}" srcOrd="4" destOrd="0" presId="urn:microsoft.com/office/officeart/2008/layout/AlternatingHexagons"/>
    <dgm:cxn modelId="{7AB9689C-9A91-4EDD-9A51-DFEB65EBE33F}" type="presParOf" srcId="{A355135E-4A54-4CD3-BDA4-BD1E8D24F0F9}" destId="{BEECD374-2844-408D-BBDE-438C83F65EDA}" srcOrd="1" destOrd="0" presId="urn:microsoft.com/office/officeart/2008/layout/AlternatingHexagons"/>
    <dgm:cxn modelId="{5DA1B4DD-438E-459C-A454-6DFCE106D9A9}" type="presParOf" srcId="{A355135E-4A54-4CD3-BDA4-BD1E8D24F0F9}" destId="{8A27DFDB-37A8-4E46-86C2-01559BB9072F}" srcOrd="2" destOrd="0" presId="urn:microsoft.com/office/officeart/2008/layout/AlternatingHexagons"/>
    <dgm:cxn modelId="{1642B647-22ED-4967-AA68-777841AA8DA3}" type="presParOf" srcId="{8A27DFDB-37A8-4E46-86C2-01559BB9072F}" destId="{DBDAC035-08AD-4254-A2CB-49F78A452F8E}" srcOrd="0" destOrd="0" presId="urn:microsoft.com/office/officeart/2008/layout/AlternatingHexagons"/>
    <dgm:cxn modelId="{A0957134-AE97-4A94-8B91-F051A56491A0}" type="presParOf" srcId="{8A27DFDB-37A8-4E46-86C2-01559BB9072F}" destId="{49EB50CA-F75D-4287-94BE-AD3A95B98DAD}" srcOrd="1" destOrd="0" presId="urn:microsoft.com/office/officeart/2008/layout/AlternatingHexagons"/>
    <dgm:cxn modelId="{64A4E5C5-F210-47E8-8E26-FA5928AAD0D9}" type="presParOf" srcId="{8A27DFDB-37A8-4E46-86C2-01559BB9072F}" destId="{DF9907B9-8618-4397-978D-1F6FD8923A6C}" srcOrd="2" destOrd="0" presId="urn:microsoft.com/office/officeart/2008/layout/AlternatingHexagons"/>
    <dgm:cxn modelId="{043D64EC-232B-494D-A7DD-24C8F1FF4BAA}" type="presParOf" srcId="{8A27DFDB-37A8-4E46-86C2-01559BB9072F}" destId="{0AC5238F-7B2C-4187-9C85-1178360BD551}" srcOrd="3" destOrd="0" presId="urn:microsoft.com/office/officeart/2008/layout/AlternatingHexagons"/>
    <dgm:cxn modelId="{7EE25348-164B-4815-A9BC-E2A89590EC6B}" type="presParOf" srcId="{8A27DFDB-37A8-4E46-86C2-01559BB9072F}" destId="{C37F6006-FF7E-4158-BFF9-080385B9C14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DFCDE-898C-44FC-947A-2C854D02B622}">
      <dsp:nvSpPr>
        <dsp:cNvPr id="0" name=""/>
        <dsp:cNvSpPr/>
      </dsp:nvSpPr>
      <dsp:spPr>
        <a:xfrm>
          <a:off x="0" y="528128"/>
          <a:ext cx="5393361" cy="1048950"/>
        </a:xfrm>
        <a:prstGeom prst="rect">
          <a:avLst/>
        </a:prstGeom>
        <a:solidFill>
          <a:srgbClr val="3F3F3F">
            <a:alpha val="90000"/>
          </a:srgb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374904" rIns="4185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bg1"/>
              </a:solidFill>
            </a:rPr>
            <a:t>Steganos  meaning covered or secret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bg1"/>
              </a:solidFill>
            </a:rPr>
            <a:t>Graphy  meaning writing or drawing </a:t>
          </a:r>
        </a:p>
      </dsp:txBody>
      <dsp:txXfrm>
        <a:off x="0" y="528128"/>
        <a:ext cx="5393361" cy="1048950"/>
      </dsp:txXfrm>
    </dsp:sp>
    <dsp:sp modelId="{CB433B56-E56A-419F-9747-FFBC48EAA71C}">
      <dsp:nvSpPr>
        <dsp:cNvPr id="0" name=""/>
        <dsp:cNvSpPr/>
      </dsp:nvSpPr>
      <dsp:spPr>
        <a:xfrm>
          <a:off x="269668" y="262448"/>
          <a:ext cx="3775352" cy="531360"/>
        </a:xfrm>
        <a:prstGeom prst="roundRect">
          <a:avLst/>
        </a:prstGeom>
        <a:solidFill>
          <a:srgbClr val="C8CA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Steganography – from Greek decent</a:t>
          </a:r>
        </a:p>
      </dsp:txBody>
      <dsp:txXfrm>
        <a:off x="295607" y="288387"/>
        <a:ext cx="3723474" cy="479482"/>
      </dsp:txXfrm>
    </dsp:sp>
    <dsp:sp modelId="{B8D3BA2D-0C15-4AAA-9972-B451D48D5CC1}">
      <dsp:nvSpPr>
        <dsp:cNvPr id="0" name=""/>
        <dsp:cNvSpPr/>
      </dsp:nvSpPr>
      <dsp:spPr>
        <a:xfrm>
          <a:off x="0" y="1939959"/>
          <a:ext cx="5393361" cy="765450"/>
        </a:xfrm>
        <a:prstGeom prst="rect">
          <a:avLst/>
        </a:prstGeom>
        <a:solidFill>
          <a:srgbClr val="3F3F3F">
            <a:alpha val="90000"/>
          </a:srgb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374904" rIns="4185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Tattooing a message on a shaven head</a:t>
          </a:r>
        </a:p>
      </dsp:txBody>
      <dsp:txXfrm>
        <a:off x="0" y="1939959"/>
        <a:ext cx="5393361" cy="765450"/>
      </dsp:txXfrm>
    </dsp:sp>
    <dsp:sp modelId="{F6F71483-1F41-460C-AFD6-77FEA84B2C67}">
      <dsp:nvSpPr>
        <dsp:cNvPr id="0" name=""/>
        <dsp:cNvSpPr/>
      </dsp:nvSpPr>
      <dsp:spPr>
        <a:xfrm>
          <a:off x="269668" y="1674278"/>
          <a:ext cx="3775352" cy="531360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Developed in around 440 B.C. </a:t>
          </a:r>
        </a:p>
      </dsp:txBody>
      <dsp:txXfrm>
        <a:off x="295607" y="1700217"/>
        <a:ext cx="3723474" cy="479482"/>
      </dsp:txXfrm>
    </dsp:sp>
    <dsp:sp modelId="{AE819292-6E5B-4AFD-8FBF-66A58D604BD9}">
      <dsp:nvSpPr>
        <dsp:cNvPr id="0" name=""/>
        <dsp:cNvSpPr/>
      </dsp:nvSpPr>
      <dsp:spPr>
        <a:xfrm>
          <a:off x="0" y="3068289"/>
          <a:ext cx="5393361" cy="1020600"/>
        </a:xfrm>
        <a:prstGeom prst="rect">
          <a:avLst/>
        </a:prstGeom>
        <a:solidFill>
          <a:srgbClr val="3F3F3F">
            <a:alpha val="90000"/>
          </a:srgb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374904" rIns="4185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From the invasion of Xerxes to the Revolutionary war steganography is present</a:t>
          </a:r>
        </a:p>
      </dsp:txBody>
      <dsp:txXfrm>
        <a:off x="0" y="3068289"/>
        <a:ext cx="5393361" cy="1020600"/>
      </dsp:txXfrm>
    </dsp:sp>
    <dsp:sp modelId="{D090C37B-2D3C-43CD-9899-E022F65A5802}">
      <dsp:nvSpPr>
        <dsp:cNvPr id="0" name=""/>
        <dsp:cNvSpPr/>
      </dsp:nvSpPr>
      <dsp:spPr>
        <a:xfrm>
          <a:off x="269668" y="2802609"/>
          <a:ext cx="3775352" cy="531360"/>
        </a:xfrm>
        <a:prstGeom prst="roundRect">
          <a:avLst/>
        </a:prstGeom>
        <a:solidFill>
          <a:srgbClr val="2F79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Wartime</a:t>
          </a:r>
        </a:p>
      </dsp:txBody>
      <dsp:txXfrm>
        <a:off x="295607" y="2828548"/>
        <a:ext cx="3723474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16668-411F-4418-98DF-33CACC1A096B}">
      <dsp:nvSpPr>
        <dsp:cNvPr id="0" name=""/>
        <dsp:cNvSpPr/>
      </dsp:nvSpPr>
      <dsp:spPr>
        <a:xfrm rot="5400000">
          <a:off x="3819909" y="208194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Bit Plane</a:t>
          </a:r>
        </a:p>
      </dsp:txBody>
      <dsp:txXfrm rot="-5400000">
        <a:off x="4323112" y="436078"/>
        <a:ext cx="1502399" cy="1726894"/>
      </dsp:txXfrm>
    </dsp:sp>
    <dsp:sp modelId="{D5178159-1EC1-452A-88A0-EE53423E01F9}">
      <dsp:nvSpPr>
        <dsp:cNvPr id="0" name=""/>
        <dsp:cNvSpPr/>
      </dsp:nvSpPr>
      <dsp:spPr>
        <a:xfrm>
          <a:off x="6231875" y="546882"/>
          <a:ext cx="2799828" cy="1505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5F08F-4FAB-40AC-BC12-F81D1840DBDE}">
      <dsp:nvSpPr>
        <dsp:cNvPr id="0" name=""/>
        <dsp:cNvSpPr/>
      </dsp:nvSpPr>
      <dsp:spPr>
        <a:xfrm rot="5400000">
          <a:off x="1462634" y="208194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LSB</a:t>
          </a:r>
        </a:p>
      </dsp:txBody>
      <dsp:txXfrm rot="-5400000">
        <a:off x="1965837" y="436078"/>
        <a:ext cx="1502399" cy="1726894"/>
      </dsp:txXfrm>
    </dsp:sp>
    <dsp:sp modelId="{CA249674-9E36-4751-A6AE-C49AFEB3EAE4}">
      <dsp:nvSpPr>
        <dsp:cNvPr id="0" name=""/>
        <dsp:cNvSpPr/>
      </dsp:nvSpPr>
      <dsp:spPr>
        <a:xfrm rot="5400000">
          <a:off x="2636755" y="2337669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Color Map</a:t>
          </a:r>
        </a:p>
      </dsp:txBody>
      <dsp:txXfrm rot="-5400000">
        <a:off x="3139958" y="2565553"/>
        <a:ext cx="1502399" cy="1726894"/>
      </dsp:txXfrm>
    </dsp:sp>
    <dsp:sp modelId="{F73FE3B9-CED1-4252-B1BF-0233CE01A132}">
      <dsp:nvSpPr>
        <dsp:cNvPr id="0" name=""/>
        <dsp:cNvSpPr/>
      </dsp:nvSpPr>
      <dsp:spPr>
        <a:xfrm>
          <a:off x="0" y="2676358"/>
          <a:ext cx="2709511" cy="1505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EB927-B6CC-46A7-834D-B2AB1AF91A14}">
      <dsp:nvSpPr>
        <dsp:cNvPr id="0" name=""/>
        <dsp:cNvSpPr/>
      </dsp:nvSpPr>
      <dsp:spPr>
        <a:xfrm rot="5400000">
          <a:off x="4935469" y="2308391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Bit by Bit</a:t>
          </a:r>
        </a:p>
      </dsp:txBody>
      <dsp:txXfrm rot="-5400000">
        <a:off x="5438672" y="2536275"/>
        <a:ext cx="1502399" cy="1726894"/>
      </dsp:txXfrm>
    </dsp:sp>
    <dsp:sp modelId="{DBDAC035-08AD-4254-A2CB-49F78A452F8E}">
      <dsp:nvSpPr>
        <dsp:cNvPr id="0" name=""/>
        <dsp:cNvSpPr/>
      </dsp:nvSpPr>
      <dsp:spPr>
        <a:xfrm rot="5400000">
          <a:off x="1492340" y="4512265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Encryption</a:t>
          </a:r>
        </a:p>
      </dsp:txBody>
      <dsp:txXfrm rot="-5400000">
        <a:off x="1995543" y="4740149"/>
        <a:ext cx="1502399" cy="1726894"/>
      </dsp:txXfrm>
    </dsp:sp>
    <dsp:sp modelId="{49EB50CA-F75D-4287-94BE-AD3A95B98DAD}">
      <dsp:nvSpPr>
        <dsp:cNvPr id="0" name=""/>
        <dsp:cNvSpPr/>
      </dsp:nvSpPr>
      <dsp:spPr>
        <a:xfrm>
          <a:off x="6231875" y="4805833"/>
          <a:ext cx="2799828" cy="1505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F6006-FF7E-4158-BFF9-080385B9C144}">
      <dsp:nvSpPr>
        <dsp:cNvPr id="0" name=""/>
        <dsp:cNvSpPr/>
      </dsp:nvSpPr>
      <dsp:spPr>
        <a:xfrm rot="5400000">
          <a:off x="3856468" y="4512265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Decryption </a:t>
          </a:r>
        </a:p>
      </dsp:txBody>
      <dsp:txXfrm rot="-5400000">
        <a:off x="4359671" y="4740149"/>
        <a:ext cx="1502399" cy="1726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49674-9E36-4751-A6AE-C49AFEB3EAE4}">
      <dsp:nvSpPr>
        <dsp:cNvPr id="0" name=""/>
        <dsp:cNvSpPr/>
      </dsp:nvSpPr>
      <dsp:spPr>
        <a:xfrm rot="5400000">
          <a:off x="3819909" y="1272931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Color Map</a:t>
          </a:r>
        </a:p>
      </dsp:txBody>
      <dsp:txXfrm rot="-5400000">
        <a:off x="4323112" y="1500815"/>
        <a:ext cx="1502399" cy="1726894"/>
      </dsp:txXfrm>
    </dsp:sp>
    <dsp:sp modelId="{F73FE3B9-CED1-4252-B1BF-0233CE01A132}">
      <dsp:nvSpPr>
        <dsp:cNvPr id="0" name=""/>
        <dsp:cNvSpPr/>
      </dsp:nvSpPr>
      <dsp:spPr>
        <a:xfrm>
          <a:off x="6231875" y="1611620"/>
          <a:ext cx="2799828" cy="1505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EB927-B6CC-46A7-834D-B2AB1AF91A14}">
      <dsp:nvSpPr>
        <dsp:cNvPr id="0" name=""/>
        <dsp:cNvSpPr/>
      </dsp:nvSpPr>
      <dsp:spPr>
        <a:xfrm rot="5400000">
          <a:off x="1404073" y="1243653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LSB</a:t>
          </a:r>
        </a:p>
      </dsp:txBody>
      <dsp:txXfrm rot="-5400000">
        <a:off x="1907276" y="1471537"/>
        <a:ext cx="1502399" cy="1726894"/>
      </dsp:txXfrm>
    </dsp:sp>
    <dsp:sp modelId="{DBDAC035-08AD-4254-A2CB-49F78A452F8E}">
      <dsp:nvSpPr>
        <dsp:cNvPr id="0" name=""/>
        <dsp:cNvSpPr/>
      </dsp:nvSpPr>
      <dsp:spPr>
        <a:xfrm rot="5400000">
          <a:off x="2401224" y="3388558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Encryption &amp; Decryption</a:t>
          </a:r>
        </a:p>
      </dsp:txBody>
      <dsp:txXfrm rot="-5400000">
        <a:off x="2904427" y="3616442"/>
        <a:ext cx="1502399" cy="1726894"/>
      </dsp:txXfrm>
    </dsp:sp>
    <dsp:sp modelId="{49EB50CA-F75D-4287-94BE-AD3A95B98DAD}">
      <dsp:nvSpPr>
        <dsp:cNvPr id="0" name=""/>
        <dsp:cNvSpPr/>
      </dsp:nvSpPr>
      <dsp:spPr>
        <a:xfrm>
          <a:off x="0" y="3741095"/>
          <a:ext cx="2709511" cy="1505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F6006-FF7E-4158-BFF9-080385B9C144}">
      <dsp:nvSpPr>
        <dsp:cNvPr id="0" name=""/>
        <dsp:cNvSpPr/>
      </dsp:nvSpPr>
      <dsp:spPr>
        <a:xfrm rot="5400000">
          <a:off x="4857177" y="3402406"/>
          <a:ext cx="2508806" cy="2182661"/>
        </a:xfrm>
        <a:prstGeom prst="hexagon">
          <a:avLst>
            <a:gd name="adj" fmla="val 25000"/>
            <a:gd name="vf" fmla="val 115470"/>
          </a:avLst>
        </a:prstGeom>
        <a:solidFill>
          <a:srgbClr val="3F3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Bit </a:t>
          </a:r>
        </a:p>
      </dsp:txBody>
      <dsp:txXfrm rot="-5400000">
        <a:off x="5360380" y="3630290"/>
        <a:ext cx="1502399" cy="1726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2CA5C-0BC1-4422-A939-71A6A2B62BC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DCBC-4E3E-4AA5-BD41-0F988661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DCBC-4E3E-4AA5-BD41-0F988661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845D-B481-44E3-B852-287FB735E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4B21B-9B3E-458E-A684-BD5A9BCC2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D2CB-1345-4F58-8018-5D5ACC89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362E9-F98B-48A5-9DC7-14BA9544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DD78-7D0F-4146-8B7B-34529D88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5746-705E-441F-B4E8-F8007434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D0628-64F1-4A8B-BABD-F064765E6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E4901-2664-4554-9078-48F340A8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463EA-7244-4603-B894-CBF5F207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55597-EEC3-4550-9FB2-9EA0C9C1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7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5B640-F03D-4ADD-B107-D27AFC335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8C8EA-F676-4E7E-B740-A6F7CC200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56287-3DB2-4626-B337-1064DA8D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9D41-718F-457B-A9EB-C8CD40F6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827B-B50B-4ABB-AE43-F50A8A0B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3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524E-BF98-40B0-899E-5E841C40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2D261-EB8B-41B5-AB87-780EF53E5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FBD1A-3C59-47EA-A8A9-60CB6E5C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AAE92-F21E-46B1-91FD-5A894A2E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76127-46F0-4464-86D8-2A9FF11E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0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2FE0-CF6E-4033-9ACF-9962EF8A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50336-CE7A-4673-8C39-8A85724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AB0C-6E5C-477E-AAE6-58396D66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4088-DFB5-4025-8393-1BDCCFEB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5E90-287D-4100-9F5D-FF84D803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8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ABF4-B9B9-4FAB-A1B0-C5C36450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7104-F634-4DF2-BC5E-F591FCFC5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FCF9D-78D5-481E-A13C-2166650F3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42A73-DAF8-43CA-9D33-CF89525D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26F6-009A-4B90-9A4F-C3D807A3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D199E-B08A-493C-8F90-F5FF2B40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1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9F8F-3627-4224-86EF-5C337E54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FCEEB-1E7E-4C83-BAB7-0FBDCB7F8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6627F-2986-4F49-ABD8-2F3FA76C8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803E-CEFB-4F9A-B192-BAF50697D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74D1D-41E5-4C49-88BE-47D7BCA57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34C35-F419-424B-BA65-E8ABA286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8BC51-BF55-4D48-AE49-153ED9CC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AE432-C57F-455C-A483-1689BCD8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5658-731B-4BCD-B145-FD53F2F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7BA57-3F30-4C5A-91F5-633D7114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AFB1-657A-4BB8-8233-A1893D3D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11099-DCA0-4C04-97EB-1FECA5D8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E08E7-FF1F-4BBF-B6D0-85C5D9D2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C6A44-07A3-4295-8EC2-CC97595B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1593C-E2D1-4D17-B65E-4FCEA41F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4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8E1A-AEEB-493B-A993-0099534F9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6AEE-0979-4545-86D2-49640FED6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D8738-FA9D-477D-8898-93A30583A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43661-3BD0-4F26-A445-84C85A13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6CD5A-E58E-491B-B6AB-261DAF0B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1E495-B29C-43A6-A5C4-B12F2C7A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0695-6643-4DB7-95B7-877B91D3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F1760-79BD-4CA1-B04C-616874C24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A1B40-DAE9-41A3-BD0F-5BA78AAC0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2433-01C7-49D6-809C-D0D461BC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48318-5FA1-4E07-9B4A-91964AE1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C3027-427A-4C21-9695-74777E5B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9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7B366-5EF7-4C8D-A602-85EBF059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ACAEB-3DC6-4CCC-89EC-945FFE58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77C2-1FB8-49AB-AB9E-B50AEA0BF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5CF33-58F4-46E0-9FE6-154765B3C17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F850E-23C1-430A-816B-6C75F87D2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B2D1-3E7B-468F-B34F-9E36AFA8F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860CD-4CC9-489D-BDBE-7B7BA6589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6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" Target="slide3.xml"/><Relationship Id="rId7" Type="http://schemas.openxmlformats.org/officeDocument/2006/relationships/diagramColors" Target="../diagrams/colors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135F-1ABF-4B75-8D03-BE53BD28C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6339" y="3400148"/>
            <a:ext cx="5215661" cy="1192713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>
                <a:latin typeface="Cooper Black" panose="0208090404030B020404" pitchFamily="18" charset="0"/>
              </a:rPr>
              <a:t>Steganography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DFF09-390E-4274-9EF2-69CBD5A09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Cooper Black" panose="0208090404030B020404" pitchFamily="18" charset="0"/>
              </a:rPr>
              <a:t>Emily Holleran</a:t>
            </a:r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Map&#10;&#10;Description automatically generated">
            <a:extLst>
              <a:ext uri="{FF2B5EF4-FFF2-40B4-BE49-F238E27FC236}">
                <a16:creationId xmlns:a16="http://schemas.microsoft.com/office/drawing/2014/main" id="{7E884CAB-2F6E-4B9A-9595-9D5C1E441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r="21219"/>
          <a:stretch/>
        </p:blipFill>
        <p:spPr bwMode="auto">
          <a:xfrm>
            <a:off x="-32083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30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2A0BAC-96B0-4241-AA43-AC44D7FFAB6E}"/>
              </a:ext>
            </a:extLst>
          </p:cNvPr>
          <p:cNvSpPr/>
          <p:nvPr/>
        </p:nvSpPr>
        <p:spPr>
          <a:xfrm>
            <a:off x="600075" y="603505"/>
            <a:ext cx="3495675" cy="5687568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3CF10-7225-477C-A93F-692D67A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2670175"/>
            <a:ext cx="325755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 by bit image scans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Content Placeholder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A72113-B2D0-456D-8559-9AFE63168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76" y="581025"/>
            <a:ext cx="7257214" cy="5720525"/>
          </a:xfrm>
        </p:spPr>
      </p:pic>
      <p:sp>
        <p:nvSpPr>
          <p:cNvPr id="13" name="Action Button: Go Home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6E48B68-18CD-43D4-8A61-DD901482D10C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830F3-E0A5-4851-BB09-DC496265151D}"/>
              </a:ext>
            </a:extLst>
          </p:cNvPr>
          <p:cNvSpPr/>
          <p:nvPr/>
        </p:nvSpPr>
        <p:spPr>
          <a:xfrm>
            <a:off x="628651" y="118872"/>
            <a:ext cx="4143374" cy="6405933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7FC4C-36E3-4B7D-B874-2A411A8F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368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Decryption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1884481-C7C1-42EA-9332-B857E0EDE1A8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0EAD5-6A51-43C2-8E9A-E0F31628F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46"/>
          <a:stretch/>
        </p:blipFill>
        <p:spPr>
          <a:xfrm>
            <a:off x="5286376" y="118872"/>
            <a:ext cx="6172200" cy="66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B59D93-83A5-4CFC-AE4B-F6BFD9818BEF}"/>
              </a:ext>
            </a:extLst>
          </p:cNvPr>
          <p:cNvSpPr/>
          <p:nvPr/>
        </p:nvSpPr>
        <p:spPr>
          <a:xfrm>
            <a:off x="524965" y="628470"/>
            <a:ext cx="4314666" cy="5883841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206C6-7795-47FB-84D3-1A58F8A2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40" y="1413340"/>
            <a:ext cx="4594302" cy="436299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 into file (image)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5A3CE-2D28-4C76-B4BC-FBBD1DB9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" r="2117"/>
          <a:stretch/>
        </p:blipFill>
        <p:spPr>
          <a:xfrm>
            <a:off x="5218772" y="601586"/>
            <a:ext cx="6415668" cy="5940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F725D7-8672-4D8D-8893-1FC4FE0CFB5B}"/>
              </a:ext>
            </a:extLst>
          </p:cNvPr>
          <p:cNvSpPr/>
          <p:nvPr/>
        </p:nvSpPr>
        <p:spPr>
          <a:xfrm>
            <a:off x="5751576" y="2551176"/>
            <a:ext cx="969264" cy="182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Home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C79CC32-9AF7-4885-9EA2-F167FC4E6DC8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3C208-8617-4FA8-93A6-8AD7EC2D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5" y="1430338"/>
            <a:ext cx="6069135" cy="4175247"/>
          </a:xfrm>
          <a:solidFill>
            <a:srgbClr val="2F796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Vocabulary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6A7C10-8E83-4AA0-8BB7-13AB05BA2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38817"/>
              </p:ext>
            </p:extLst>
          </p:nvPr>
        </p:nvGraphicFramePr>
        <p:xfrm>
          <a:off x="4989096" y="0"/>
          <a:ext cx="903170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ction Button: Go Home 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3F0CA2D-C41D-4DB9-BC8E-A947A863C909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4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A477B2-273B-41C3-8850-57FA938995FF}"/>
              </a:ext>
            </a:extLst>
          </p:cNvPr>
          <p:cNvSpPr/>
          <p:nvPr/>
        </p:nvSpPr>
        <p:spPr>
          <a:xfrm>
            <a:off x="656492" y="539262"/>
            <a:ext cx="10855569" cy="890954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536EB-47A0-4EC1-8BEC-92EF7CC1B158}"/>
              </a:ext>
            </a:extLst>
          </p:cNvPr>
          <p:cNvSpPr/>
          <p:nvPr/>
        </p:nvSpPr>
        <p:spPr>
          <a:xfrm>
            <a:off x="650939" y="1817076"/>
            <a:ext cx="10855569" cy="4583723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B1DC-F07F-4B5E-BB82-0193694D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LSB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1E80-6A90-4FFB-8F15-3AAC56DE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7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LSB – Least Significant Bits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lowest bit in a series of numbers in binary</a:t>
            </a:r>
          </a:p>
        </p:txBody>
      </p:sp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E70C9E4-6C60-444E-9032-843F6DB5DB7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57CB5-EB77-4328-94E9-2AAC364CFEEF}"/>
              </a:ext>
            </a:extLst>
          </p:cNvPr>
          <p:cNvSpPr txBox="1">
            <a:spLocks/>
          </p:cNvSpPr>
          <p:nvPr/>
        </p:nvSpPr>
        <p:spPr>
          <a:xfrm>
            <a:off x="814137" y="2828257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Image Utility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 action library that is used to adjust images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C0FC73-E3B2-405F-871A-997E6B63676A}"/>
              </a:ext>
            </a:extLst>
          </p:cNvPr>
          <p:cNvSpPr txBox="1">
            <a:spLocks/>
          </p:cNvSpPr>
          <p:nvPr/>
        </p:nvSpPr>
        <p:spPr>
          <a:xfrm>
            <a:off x="838200" y="3911099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Payload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maximum size a message can be embedded in a cover image measured in bpp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5FEF56-E631-4DB5-87F1-6777BF83913A}"/>
              </a:ext>
            </a:extLst>
          </p:cNvPr>
          <p:cNvSpPr txBox="1">
            <a:spLocks/>
          </p:cNvSpPr>
          <p:nvPr/>
        </p:nvSpPr>
        <p:spPr>
          <a:xfrm>
            <a:off x="910389" y="5026026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Data OverFlag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bits that are over a set value that’s used to store binary values as specific program structure indicator</a:t>
            </a:r>
          </a:p>
        </p:txBody>
      </p:sp>
    </p:spTree>
    <p:extLst>
      <p:ext uri="{BB962C8B-B14F-4D97-AF65-F5344CB8AC3E}">
        <p14:creationId xmlns:p14="http://schemas.microsoft.com/office/powerpoint/2010/main" val="22907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A477B2-273B-41C3-8850-57FA938995FF}"/>
              </a:ext>
            </a:extLst>
          </p:cNvPr>
          <p:cNvSpPr/>
          <p:nvPr/>
        </p:nvSpPr>
        <p:spPr>
          <a:xfrm>
            <a:off x="656492" y="539262"/>
            <a:ext cx="10855569" cy="890954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536EB-47A0-4EC1-8BEC-92EF7CC1B158}"/>
              </a:ext>
            </a:extLst>
          </p:cNvPr>
          <p:cNvSpPr/>
          <p:nvPr/>
        </p:nvSpPr>
        <p:spPr>
          <a:xfrm>
            <a:off x="715107" y="1817076"/>
            <a:ext cx="10855569" cy="4583723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B1DC-F07F-4B5E-BB82-0193694D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Bit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1E80-6A90-4FFB-8F15-3AAC56DE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7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Bit plane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single set of bits in each position</a:t>
            </a:r>
          </a:p>
        </p:txBody>
      </p:sp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E70C9E4-6C60-444E-9032-843F6DB5DB7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57CB5-EB77-4328-94E9-2AAC364CFEEF}"/>
              </a:ext>
            </a:extLst>
          </p:cNvPr>
          <p:cNvSpPr txBox="1">
            <a:spLocks/>
          </p:cNvSpPr>
          <p:nvPr/>
        </p:nvSpPr>
        <p:spPr>
          <a:xfrm>
            <a:off x="814137" y="2828257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Bit by Bit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Smallest unit of data in a computer 0 or 1 by another bit ( 0 or 1)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C0FC73-E3B2-405F-871A-997E6B63676A}"/>
              </a:ext>
            </a:extLst>
          </p:cNvPr>
          <p:cNvSpPr txBox="1">
            <a:spLocks/>
          </p:cNvSpPr>
          <p:nvPr/>
        </p:nvSpPr>
        <p:spPr>
          <a:xfrm>
            <a:off x="838200" y="3911099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BPCS Index ( Bit- Plane Complexity Segmentation Steganography)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Replacement of the complex regions in each bit-plane of a color image with random binary patterns is invisible to the human eye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7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A477B2-273B-41C3-8850-57FA938995FF}"/>
              </a:ext>
            </a:extLst>
          </p:cNvPr>
          <p:cNvSpPr/>
          <p:nvPr/>
        </p:nvSpPr>
        <p:spPr>
          <a:xfrm>
            <a:off x="656492" y="539262"/>
            <a:ext cx="10855569" cy="890954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536EB-47A0-4EC1-8BEC-92EF7CC1B158}"/>
              </a:ext>
            </a:extLst>
          </p:cNvPr>
          <p:cNvSpPr/>
          <p:nvPr/>
        </p:nvSpPr>
        <p:spPr>
          <a:xfrm>
            <a:off x="715107" y="1817076"/>
            <a:ext cx="10855569" cy="4583723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B1DC-F07F-4B5E-BB82-0193694D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 Map vocabulary</a:t>
            </a:r>
          </a:p>
        </p:txBody>
      </p:sp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E70C9E4-6C60-444E-9032-843F6DB5DB7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C0FC73-E3B2-405F-871A-997E6B63676A}"/>
              </a:ext>
            </a:extLst>
          </p:cNvPr>
          <p:cNvSpPr txBox="1">
            <a:spLocks/>
          </p:cNvSpPr>
          <p:nvPr/>
        </p:nvSpPr>
        <p:spPr>
          <a:xfrm>
            <a:off x="829056" y="1981715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Color Mapping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function that is used to map the transform the colors of the original image to the colors of a target image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5FEF56-E631-4DB5-87F1-6777BF83913A}"/>
              </a:ext>
            </a:extLst>
          </p:cNvPr>
          <p:cNvSpPr txBox="1">
            <a:spLocks/>
          </p:cNvSpPr>
          <p:nvPr/>
        </p:nvSpPr>
        <p:spPr>
          <a:xfrm>
            <a:off x="937821" y="3078354"/>
            <a:ext cx="10515600" cy="1182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Raster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Digital image that uses tiny rectangular pixels, or picture elements, arranged in a grid formation to represent an image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2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A477B2-273B-41C3-8850-57FA938995FF}"/>
              </a:ext>
            </a:extLst>
          </p:cNvPr>
          <p:cNvSpPr/>
          <p:nvPr/>
        </p:nvSpPr>
        <p:spPr>
          <a:xfrm>
            <a:off x="656492" y="539262"/>
            <a:ext cx="10855569" cy="890954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536EB-47A0-4EC1-8BEC-92EF7CC1B158}"/>
              </a:ext>
            </a:extLst>
          </p:cNvPr>
          <p:cNvSpPr/>
          <p:nvPr/>
        </p:nvSpPr>
        <p:spPr>
          <a:xfrm>
            <a:off x="715107" y="1817076"/>
            <a:ext cx="10855569" cy="4583723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B1DC-F07F-4B5E-BB82-0193694D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Encryption &amp; Decryption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1E80-6A90-4FFB-8F15-3AAC56DE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74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MSBofTarget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highest bit in a series of numbers in binary of that target size</a:t>
            </a:r>
          </a:p>
        </p:txBody>
      </p:sp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E70C9E4-6C60-444E-9032-843F6DB5DB7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A477B2-273B-41C3-8850-57FA938995FF}"/>
              </a:ext>
            </a:extLst>
          </p:cNvPr>
          <p:cNvSpPr/>
          <p:nvPr/>
        </p:nvSpPr>
        <p:spPr>
          <a:xfrm>
            <a:off x="808892" y="1647824"/>
            <a:ext cx="10855569" cy="3171825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B1DC-F07F-4B5E-BB82-0193694D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25" y="269875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E70C9E4-6C60-444E-9032-843F6DB5DB7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1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A7EB-EA2A-4438-AFD3-5F233633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3036E-20B2-4C98-9EC1-EFE842EB0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it?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Compare Stego and Crypto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I Implement Steganography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Vocabulary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Questions 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9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321732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C593886-BBB3-48BE-ABA4-3862AC43E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33518" y="549714"/>
            <a:ext cx="4846361" cy="3646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0891"/>
            <a:ext cx="7058307" cy="1964266"/>
          </a:xfrm>
          <a:prstGeom prst="rect">
            <a:avLst/>
          </a:prstGeom>
          <a:solidFill>
            <a:srgbClr val="2F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86ADD-8A6A-4CCD-9E0E-26D6B033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5963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Steganography?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038C3-DA11-45A4-8A6B-7D7886E50AD8}"/>
              </a:ext>
            </a:extLst>
          </p:cNvPr>
          <p:cNvSpPr txBox="1"/>
          <p:nvPr/>
        </p:nvSpPr>
        <p:spPr>
          <a:xfrm>
            <a:off x="7604449" y="419878"/>
            <a:ext cx="4226767" cy="602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 art and science of hiding things in plain sight.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Secret messages put into a file without others knowing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Ex. Playing an audio track backwards to reveal a message.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Found throughout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history</a:t>
            </a:r>
            <a:r>
              <a:rPr lang="en-US" sz="2000" dirty="0">
                <a:solidFill>
                  <a:srgbClr val="FFFFFF"/>
                </a:solidFill>
              </a:rPr>
              <a:t> frequently </a:t>
            </a:r>
          </a:p>
        </p:txBody>
      </p:sp>
      <p:sp>
        <p:nvSpPr>
          <p:cNvPr id="8" name="Action Button: Go Hom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74C905E-9FE2-4754-9F4C-97BA99D46961}"/>
              </a:ext>
            </a:extLst>
          </p:cNvPr>
          <p:cNvSpPr/>
          <p:nvPr/>
        </p:nvSpPr>
        <p:spPr>
          <a:xfrm>
            <a:off x="11709647" y="6525086"/>
            <a:ext cx="482353" cy="332913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1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6EB70-498C-42AA-BEAB-020DF816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History</a:t>
            </a:r>
          </a:p>
        </p:txBody>
      </p:sp>
      <p:sp>
        <p:nvSpPr>
          <p:cNvPr id="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11EEBC7-2541-4FC3-BD5D-6934DC43505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Back or Previous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B3E8CA6-B297-4578-8D4B-FACC86B03994}"/>
              </a:ext>
            </a:extLst>
          </p:cNvPr>
          <p:cNvSpPr/>
          <p:nvPr/>
        </p:nvSpPr>
        <p:spPr>
          <a:xfrm>
            <a:off x="11196735" y="6484777"/>
            <a:ext cx="463420" cy="373224"/>
          </a:xfrm>
          <a:prstGeom prst="actionButtonBackPreviou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8AAFF1-9D8E-5B76-A074-781B9BF89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29065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973955C-7692-40C0-80CC-26943EC4EC20}"/>
              </a:ext>
            </a:extLst>
          </p:cNvPr>
          <p:cNvSpPr/>
          <p:nvPr/>
        </p:nvSpPr>
        <p:spPr>
          <a:xfrm>
            <a:off x="8826759" y="242595"/>
            <a:ext cx="2967135" cy="6055567"/>
          </a:xfrm>
          <a:prstGeom prst="rect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0644A-EF62-811E-A685-C0C603DE2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" b="4373"/>
          <a:stretch/>
        </p:blipFill>
        <p:spPr>
          <a:xfrm>
            <a:off x="6589524" y="553239"/>
            <a:ext cx="5122238" cy="51222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tx1">
                <a:alpha val="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545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AF8747B-8F75-4BF2-9CB7-B5F24245BF82}"/>
              </a:ext>
            </a:extLst>
          </p:cNvPr>
          <p:cNvSpPr/>
          <p:nvPr/>
        </p:nvSpPr>
        <p:spPr>
          <a:xfrm>
            <a:off x="132523" y="225287"/>
            <a:ext cx="11794434" cy="967409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724FB6-F014-4B8B-B193-38F0431EFAA7}"/>
              </a:ext>
            </a:extLst>
          </p:cNvPr>
          <p:cNvSpPr/>
          <p:nvPr/>
        </p:nvSpPr>
        <p:spPr>
          <a:xfrm>
            <a:off x="6683829" y="3949960"/>
            <a:ext cx="4758612" cy="2537927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823F2-30A4-4495-AD4A-42A9315478AB}"/>
              </a:ext>
            </a:extLst>
          </p:cNvPr>
          <p:cNvSpPr/>
          <p:nvPr/>
        </p:nvSpPr>
        <p:spPr>
          <a:xfrm>
            <a:off x="625151" y="1464906"/>
            <a:ext cx="4758612" cy="2537927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47656-7929-4053-9DE1-C99AEDFDFE5C}"/>
              </a:ext>
            </a:extLst>
          </p:cNvPr>
          <p:cNvSpPr/>
          <p:nvPr/>
        </p:nvSpPr>
        <p:spPr>
          <a:xfrm>
            <a:off x="152400" y="4570619"/>
            <a:ext cx="5943600" cy="19222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532A9-D3B8-4A67-B0B4-5FA5BD8B1C48}"/>
              </a:ext>
            </a:extLst>
          </p:cNvPr>
          <p:cNvSpPr/>
          <p:nvPr/>
        </p:nvSpPr>
        <p:spPr>
          <a:xfrm>
            <a:off x="5887617" y="1402775"/>
            <a:ext cx="6019800" cy="172117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AB296-6B3A-4AC4-8939-95CC77C3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95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Difference between Stego and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8269-6A0F-4141-A5DA-866B8AEF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200"/>
            <a:ext cx="4536233" cy="24166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Steganography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Digital Media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Optional Key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NO detect</a:t>
            </a:r>
            <a:r>
              <a:rPr lang="en-US" dirty="0">
                <a:solidFill>
                  <a:schemeClr val="bg1"/>
                </a:solidFill>
              </a:rPr>
              <a:t>ion first glance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4F85E-DFDC-41B5-A0FE-3ACCC3886868}"/>
              </a:ext>
            </a:extLst>
          </p:cNvPr>
          <p:cNvSpPr txBox="1"/>
          <p:nvPr/>
        </p:nvSpPr>
        <p:spPr>
          <a:xfrm>
            <a:off x="7198567" y="4305756"/>
            <a:ext cx="42314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Cryptography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Usually,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Key Needed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Detected at first glance</a:t>
            </a:r>
            <a:endParaRPr lang="en-US" sz="2800" dirty="0">
              <a:solidFill>
                <a:schemeClr val="bg1"/>
              </a:solidFill>
            </a:endParaRPr>
          </a:p>
          <a:p>
            <a:pPr lvl="2"/>
            <a:endParaRPr lang="en-US" sz="2400" dirty="0"/>
          </a:p>
        </p:txBody>
      </p:sp>
      <p:pic>
        <p:nvPicPr>
          <p:cNvPr id="1026" name="Picture 2" descr="An illustration of the main concept of steganography. | Download Scientific  Diagram">
            <a:extLst>
              <a:ext uri="{FF2B5EF4-FFF2-40B4-BE49-F238E27FC236}">
                <a16:creationId xmlns:a16="http://schemas.microsoft.com/office/drawing/2014/main" id="{C82F4284-52D2-478D-9D7E-C07CF78E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08" y="4605625"/>
            <a:ext cx="3003383" cy="18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yptography Concepts - Win32 apps | Microsoft Docs">
            <a:extLst>
              <a:ext uri="{FF2B5EF4-FFF2-40B4-BE49-F238E27FC236}">
                <a16:creationId xmlns:a16="http://schemas.microsoft.com/office/drawing/2014/main" id="{1F1F0B9F-802E-4649-B629-B3B2C2EE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17" y="1472787"/>
            <a:ext cx="54102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ction Button: Go Home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F63A3D6-A5AD-4BD5-B6FF-092FAF1214C3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3C208-8617-4FA8-93A6-8AD7EC2D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5" y="1430338"/>
            <a:ext cx="6069135" cy="4175247"/>
          </a:xfrm>
          <a:solidFill>
            <a:srgbClr val="2F796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 implement Stego in my project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6A7C10-8E83-4AA0-8BB7-13AB05BA2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529932"/>
              </p:ext>
            </p:extLst>
          </p:nvPr>
        </p:nvGraphicFramePr>
        <p:xfrm>
          <a:off x="4989096" y="0"/>
          <a:ext cx="903170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ction Button: Go Home 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3F0CA2D-C41D-4DB9-BC8E-A947A863C909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92457A-6DEA-4AC6-AA97-18F799358B07}"/>
              </a:ext>
            </a:extLst>
          </p:cNvPr>
          <p:cNvSpPr/>
          <p:nvPr/>
        </p:nvSpPr>
        <p:spPr>
          <a:xfrm>
            <a:off x="574549" y="245565"/>
            <a:ext cx="3933444" cy="6239055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49416D-B30F-4BCF-9C76-C23E1AC0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5" y="2642963"/>
            <a:ext cx="401002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Least Significant Bits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Content Placeholder 2" descr="A picture containing table&#10;&#10;Description automatically generated">
            <a:extLst>
              <a:ext uri="{FF2B5EF4-FFF2-40B4-BE49-F238E27FC236}">
                <a16:creationId xmlns:a16="http://schemas.microsoft.com/office/drawing/2014/main" id="{322F4ACA-2E5D-446C-B9BC-65905E865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2051" r="28907" b="2175"/>
          <a:stretch/>
        </p:blipFill>
        <p:spPr>
          <a:xfrm>
            <a:off x="5128370" y="209512"/>
            <a:ext cx="6890237" cy="620826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F674B1-53B5-4033-9CD0-BE55027048F9}"/>
              </a:ext>
            </a:extLst>
          </p:cNvPr>
          <p:cNvSpPr/>
          <p:nvPr/>
        </p:nvSpPr>
        <p:spPr>
          <a:xfrm>
            <a:off x="6001305" y="470517"/>
            <a:ext cx="3409025" cy="239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548D7-4110-40A8-936F-FE1F62644B3D}"/>
              </a:ext>
            </a:extLst>
          </p:cNvPr>
          <p:cNvSpPr/>
          <p:nvPr/>
        </p:nvSpPr>
        <p:spPr>
          <a:xfrm>
            <a:off x="6045694" y="1777013"/>
            <a:ext cx="1384916" cy="239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C6BFA-18BC-4F1A-A8E2-BE1F9F91230F}"/>
              </a:ext>
            </a:extLst>
          </p:cNvPr>
          <p:cNvSpPr/>
          <p:nvPr/>
        </p:nvSpPr>
        <p:spPr>
          <a:xfrm>
            <a:off x="5995855" y="2855496"/>
            <a:ext cx="2137492" cy="2684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Home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58DBC98-49C9-4F6F-9A02-C7B192758631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1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ED0C0B-424B-47C6-A28E-1B77011732F5}"/>
              </a:ext>
            </a:extLst>
          </p:cNvPr>
          <p:cNvSpPr/>
          <p:nvPr/>
        </p:nvSpPr>
        <p:spPr>
          <a:xfrm>
            <a:off x="857251" y="285570"/>
            <a:ext cx="3657600" cy="6239055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2387A-3409-4DFE-B8AB-291C6AE3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7749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 Plane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094C63-BBDF-4891-9715-E0C701AA2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01"/>
          <a:stretch/>
        </p:blipFill>
        <p:spPr>
          <a:xfrm>
            <a:off x="5314950" y="272814"/>
            <a:ext cx="6391275" cy="6227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430432-76EB-40D1-B4C0-C4A989229A8F}"/>
              </a:ext>
            </a:extLst>
          </p:cNvPr>
          <p:cNvSpPr/>
          <p:nvPr/>
        </p:nvSpPr>
        <p:spPr>
          <a:xfrm>
            <a:off x="10320205" y="759996"/>
            <a:ext cx="881195" cy="2684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tion Button: Go Home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D9D3C3F-F8D7-4608-ACA9-EE10D04285D1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3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784931-CD2C-4E30-BDA4-724102774E42}"/>
              </a:ext>
            </a:extLst>
          </p:cNvPr>
          <p:cNvSpPr/>
          <p:nvPr/>
        </p:nvSpPr>
        <p:spPr>
          <a:xfrm>
            <a:off x="514350" y="285571"/>
            <a:ext cx="11277599" cy="1143180"/>
          </a:xfrm>
          <a:prstGeom prst="rect">
            <a:avLst/>
          </a:prstGeom>
          <a:solidFill>
            <a:srgbClr val="2F79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2189-CCC5-4E93-BE5B-12ABD067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for Color Map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732DAD-AEA5-4C4D-AA31-17E66C351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9" y="1683107"/>
            <a:ext cx="11214312" cy="473975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F7CDF4-38F2-49DE-B174-04C9A5A69BE1}"/>
              </a:ext>
            </a:extLst>
          </p:cNvPr>
          <p:cNvSpPr/>
          <p:nvPr/>
        </p:nvSpPr>
        <p:spPr>
          <a:xfrm>
            <a:off x="4048887" y="3770358"/>
            <a:ext cx="933842" cy="239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E973DD-4D3B-4366-8E90-14DE203C03B0}"/>
              </a:ext>
            </a:extLst>
          </p:cNvPr>
          <p:cNvSpPr/>
          <p:nvPr/>
        </p:nvSpPr>
        <p:spPr>
          <a:xfrm>
            <a:off x="6082458" y="3449556"/>
            <a:ext cx="4761183" cy="2884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Home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9BADA50-20CC-467D-8C17-C6B7B14F11BE}"/>
              </a:ext>
            </a:extLst>
          </p:cNvPr>
          <p:cNvSpPr/>
          <p:nvPr/>
        </p:nvSpPr>
        <p:spPr>
          <a:xfrm>
            <a:off x="11718524" y="6498454"/>
            <a:ext cx="473476" cy="359546"/>
          </a:xfrm>
          <a:prstGeom prst="actionButtonHom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BAF34B2D0DEB42A1808B479B34DE81" ma:contentTypeVersion="14" ma:contentTypeDescription="Create a new document." ma:contentTypeScope="" ma:versionID="bef0f1e06702715853bc81e4a9340ad8">
  <xsd:schema xmlns:xsd="http://www.w3.org/2001/XMLSchema" xmlns:xs="http://www.w3.org/2001/XMLSchema" xmlns:p="http://schemas.microsoft.com/office/2006/metadata/properties" xmlns:ns3="2017ca2b-d80b-475d-9e26-d347bbd8e982" xmlns:ns4="2f1ddf08-b2b0-4635-bbbb-b2e190a96b33" targetNamespace="http://schemas.microsoft.com/office/2006/metadata/properties" ma:root="true" ma:fieldsID="8668b17decead5921b1fe377db2c5e7c" ns3:_="" ns4:_="">
    <xsd:import namespace="2017ca2b-d80b-475d-9e26-d347bbd8e982"/>
    <xsd:import namespace="2f1ddf08-b2b0-4635-bbbb-b2e190a96b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7ca2b-d80b-475d-9e26-d347bbd8e9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ddf08-b2b0-4635-bbbb-b2e190a96b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F2903F-D507-406E-BBA6-BAC798BF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7ca2b-d80b-475d-9e26-d347bbd8e982"/>
    <ds:schemaRef ds:uri="2f1ddf08-b2b0-4635-bbbb-b2e190a96b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C88270-A382-4756-9AB8-2CC4A87DDA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BAB651-8758-4BBB-A937-6D70876C7A3F}">
  <ds:schemaRefs>
    <ds:schemaRef ds:uri="2f1ddf08-b2b0-4635-bbbb-b2e190a96b33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017ca2b-d80b-475d-9e26-d347bbd8e98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375</Words>
  <Application>Microsoft Office PowerPoint</Application>
  <PresentationFormat>Widescreen</PresentationFormat>
  <Paragraphs>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Office Theme</vt:lpstr>
      <vt:lpstr>Steganography</vt:lpstr>
      <vt:lpstr>Table of Contents</vt:lpstr>
      <vt:lpstr>What is Steganography?</vt:lpstr>
      <vt:lpstr>History</vt:lpstr>
      <vt:lpstr>Difference between Stego and Crypto</vt:lpstr>
      <vt:lpstr>How I implement Stego in my project</vt:lpstr>
      <vt:lpstr>Least Significant Bits</vt:lpstr>
      <vt:lpstr>Bit Plane</vt:lpstr>
      <vt:lpstr>Code for Color Map</vt:lpstr>
      <vt:lpstr>Bit by bit image scans</vt:lpstr>
      <vt:lpstr>Decryption</vt:lpstr>
      <vt:lpstr>Encoding into file (image)</vt:lpstr>
      <vt:lpstr>Vocabulary</vt:lpstr>
      <vt:lpstr>LSB vocabulary</vt:lpstr>
      <vt:lpstr>Bit vocabulary</vt:lpstr>
      <vt:lpstr>Color Map vocabulary</vt:lpstr>
      <vt:lpstr>Encryption &amp; Decryption vocabulary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Steganography</dc:title>
  <dc:creator>Emily Holleran</dc:creator>
  <cp:lastModifiedBy>Emily Holleran</cp:lastModifiedBy>
  <cp:revision>2</cp:revision>
  <dcterms:created xsi:type="dcterms:W3CDTF">2022-04-20T17:37:31Z</dcterms:created>
  <dcterms:modified xsi:type="dcterms:W3CDTF">2022-05-04T18:44:03Z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0x010100C6BAF34B2D0DEB42A1808B479B34DE81</vt:lpwstr>
  </property>
</Properties>
</file>